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1" r:id="rId4"/>
    <p:sldMasterId id="214748370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Arimo"/>
      <p:regular r:id="rId15"/>
      <p:bold r:id="rId16"/>
      <p:italic r:id="rId17"/>
      <p:boldItalic r:id="rId18"/>
    </p:embeddedFont>
    <p:embeddedFont>
      <p:font typeface="Arimo SemiBold"/>
      <p:regular r:id="rId19"/>
      <p:bold r:id="rId20"/>
      <p:italic r:id="rId21"/>
      <p:boldItalic r:id="rId22"/>
    </p:embeddedFont>
    <p:embeddedFont>
      <p:font typeface="Arimo Medium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moSemiBold-bold.fntdata"/><Relationship Id="rId22" Type="http://schemas.openxmlformats.org/officeDocument/2006/relationships/font" Target="fonts/ArimoSemiBold-boldItalic.fntdata"/><Relationship Id="rId21" Type="http://schemas.openxmlformats.org/officeDocument/2006/relationships/font" Target="fonts/ArimoSemiBold-italic.fntdata"/><Relationship Id="rId24" Type="http://schemas.openxmlformats.org/officeDocument/2006/relationships/font" Target="fonts/ArimoMedium-bold.fntdata"/><Relationship Id="rId23" Type="http://schemas.openxmlformats.org/officeDocument/2006/relationships/font" Target="fonts/Arimo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ArimoMedium-boldItalic.fntdata"/><Relationship Id="rId25" Type="http://schemas.openxmlformats.org/officeDocument/2006/relationships/font" Target="fonts/Arimo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Arimo-regular.fntdata"/><Relationship Id="rId14" Type="http://schemas.openxmlformats.org/officeDocument/2006/relationships/slide" Target="slides/slide8.xml"/><Relationship Id="rId17" Type="http://schemas.openxmlformats.org/officeDocument/2006/relationships/font" Target="fonts/Arimo-italic.fntdata"/><Relationship Id="rId16" Type="http://schemas.openxmlformats.org/officeDocument/2006/relationships/font" Target="fonts/Arimo-bold.fntdata"/><Relationship Id="rId19" Type="http://schemas.openxmlformats.org/officeDocument/2006/relationships/font" Target="fonts/ArimoSemiBold-regular.fntdata"/><Relationship Id="rId18" Type="http://schemas.openxmlformats.org/officeDocument/2006/relationships/font" Target="fonts/Arimo-boldItalic.fntdata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openrisk.presight.com/bowtie/2663260490/1094/embed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a5a665c3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a5a665c3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a5a665c3c0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a5a665c3c0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1155CC"/>
                </a:solidFill>
                <a:highlight>
                  <a:srgbClr val="FFFFFF"/>
                </a:highlight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https://openrisk.presight.com/bowtie/2663260490/1094/embed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a5b619f805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a5b619f805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a5a665c3c0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a5a665c3c0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a5a665c3c0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a5a665c3c0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a5a665c3c0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a5a665c3c0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a5a665c3c0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3a5a665c3c0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a5a665c3c0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3a5a665c3c0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BLANK_1_3">
    <p:bg>
      <p:bgPr>
        <a:solidFill>
          <a:schemeClr val="accent5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 rotWithShape="1">
          <a:blip r:embed="rId2">
            <a:alphaModFix amt="60000"/>
          </a:blip>
          <a:srcRect b="4816" l="0" r="0" t="0"/>
          <a:stretch/>
        </p:blipFill>
        <p:spPr>
          <a:xfrm>
            <a:off x="277500" y="277500"/>
            <a:ext cx="8589000" cy="4599000"/>
          </a:xfrm>
          <a:prstGeom prst="roundRect">
            <a:avLst>
              <a:gd fmla="val 13515" name="adj"/>
            </a:avLst>
          </a:prstGeom>
          <a:noFill/>
          <a:ln>
            <a:noFill/>
          </a:ln>
        </p:spPr>
      </p:pic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821004" y="4044275"/>
            <a:ext cx="58593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9pPr>
          </a:lstStyle>
          <a:p/>
        </p:txBody>
      </p:sp>
      <p:cxnSp>
        <p:nvCxnSpPr>
          <p:cNvPr id="56" name="Google Shape;56;p14"/>
          <p:cNvCxnSpPr/>
          <p:nvPr/>
        </p:nvCxnSpPr>
        <p:spPr>
          <a:xfrm>
            <a:off x="805650" y="792575"/>
            <a:ext cx="7547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Google Shape;57;p14"/>
          <p:cNvCxnSpPr/>
          <p:nvPr/>
        </p:nvCxnSpPr>
        <p:spPr>
          <a:xfrm>
            <a:off x="805650" y="4521775"/>
            <a:ext cx="7547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 txBox="1"/>
          <p:nvPr>
            <p:ph idx="2" type="subTitle"/>
          </p:nvPr>
        </p:nvSpPr>
        <p:spPr>
          <a:xfrm>
            <a:off x="805651" y="582750"/>
            <a:ext cx="17433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3" type="subTitle"/>
          </p:nvPr>
        </p:nvSpPr>
        <p:spPr>
          <a:xfrm>
            <a:off x="2679901" y="582750"/>
            <a:ext cx="17433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4" type="subTitle"/>
          </p:nvPr>
        </p:nvSpPr>
        <p:spPr>
          <a:xfrm>
            <a:off x="7677976" y="582750"/>
            <a:ext cx="17433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zeret Mono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795525" y="2323100"/>
            <a:ext cx="4838100" cy="1453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2">
  <p:cSld name="BLANK_1_1_1">
    <p:bg>
      <p:bgPr>
        <a:solidFill>
          <a:schemeClr val="accent5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277515" y="277501"/>
            <a:ext cx="8589075" cy="4593888"/>
            <a:chOff x="277500" y="277500"/>
            <a:chExt cx="8589075" cy="4593888"/>
          </a:xfrm>
        </p:grpSpPr>
        <p:pic>
          <p:nvPicPr>
            <p:cNvPr id="64" name="Google Shape;64;p15"/>
            <p:cNvPicPr preferRelativeResize="0"/>
            <p:nvPr/>
          </p:nvPicPr>
          <p:blipFill>
            <a:blip r:embed="rId2">
              <a:alphaModFix amt="10000"/>
            </a:blip>
            <a:stretch>
              <a:fillRect/>
            </a:stretch>
          </p:blipFill>
          <p:spPr>
            <a:xfrm>
              <a:off x="277575" y="277500"/>
              <a:ext cx="8589000" cy="4593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" name="Google Shape;65;p15"/>
            <p:cNvSpPr/>
            <p:nvPr/>
          </p:nvSpPr>
          <p:spPr>
            <a:xfrm>
              <a:off x="277500" y="277500"/>
              <a:ext cx="8589000" cy="4582500"/>
            </a:xfrm>
            <a:prstGeom prst="roundRect">
              <a:avLst>
                <a:gd fmla="val 6093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sp>
        <p:nvSpPr>
          <p:cNvPr id="66" name="Google Shape;66;p15"/>
          <p:cNvSpPr/>
          <p:nvPr/>
        </p:nvSpPr>
        <p:spPr>
          <a:xfrm>
            <a:off x="601356" y="3751056"/>
            <a:ext cx="576000" cy="5760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7" name="Google Shape;67;p15"/>
          <p:cNvSpPr/>
          <p:nvPr/>
        </p:nvSpPr>
        <p:spPr>
          <a:xfrm>
            <a:off x="651558" y="3801258"/>
            <a:ext cx="475500" cy="475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601325" y="3751025"/>
            <a:ext cx="576000" cy="57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mo"/>
              <a:buNone/>
              <a:defRPr sz="16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cxnSp>
        <p:nvCxnSpPr>
          <p:cNvPr id="69" name="Google Shape;69;p15"/>
          <p:cNvCxnSpPr/>
          <p:nvPr/>
        </p:nvCxnSpPr>
        <p:spPr>
          <a:xfrm rot="10800000">
            <a:off x="1341900" y="4039025"/>
            <a:ext cx="10146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2598475" y="3493075"/>
            <a:ext cx="5985300" cy="99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">
  <p:cSld name="CUSTOM_23">
    <p:bg>
      <p:bgPr>
        <a:solidFill>
          <a:schemeClr val="accent5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/>
          <p:nvPr>
            <p:ph idx="2" type="pic"/>
          </p:nvPr>
        </p:nvSpPr>
        <p:spPr>
          <a:xfrm>
            <a:off x="277500" y="1963600"/>
            <a:ext cx="1333800" cy="1337100"/>
          </a:xfrm>
          <a:prstGeom prst="roundRect">
            <a:avLst>
              <a:gd fmla="val 14278" name="adj"/>
            </a:avLst>
          </a:prstGeom>
          <a:noFill/>
          <a:ln>
            <a:noFill/>
          </a:ln>
        </p:spPr>
      </p:sp>
      <p:sp>
        <p:nvSpPr>
          <p:cNvPr id="74" name="Google Shape;74;p16"/>
          <p:cNvSpPr/>
          <p:nvPr>
            <p:ph idx="3" type="pic"/>
          </p:nvPr>
        </p:nvSpPr>
        <p:spPr>
          <a:xfrm>
            <a:off x="1728225" y="1963600"/>
            <a:ext cx="1333800" cy="1337100"/>
          </a:xfrm>
          <a:prstGeom prst="roundRect">
            <a:avLst>
              <a:gd fmla="val 14278" name="adj"/>
            </a:avLst>
          </a:prstGeom>
          <a:noFill/>
          <a:ln>
            <a:noFill/>
          </a:ln>
        </p:spPr>
      </p:sp>
      <p:sp>
        <p:nvSpPr>
          <p:cNvPr id="75" name="Google Shape;75;p16"/>
          <p:cNvSpPr/>
          <p:nvPr>
            <p:ph idx="4" type="pic"/>
          </p:nvPr>
        </p:nvSpPr>
        <p:spPr>
          <a:xfrm>
            <a:off x="3179025" y="1963600"/>
            <a:ext cx="1333800" cy="1337100"/>
          </a:xfrm>
          <a:prstGeom prst="roundRect">
            <a:avLst>
              <a:gd fmla="val 14278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/>
          <p:nvPr>
            <p:ph idx="5" type="pic"/>
          </p:nvPr>
        </p:nvSpPr>
        <p:spPr>
          <a:xfrm>
            <a:off x="4629825" y="1963600"/>
            <a:ext cx="1333800" cy="1337100"/>
          </a:xfrm>
          <a:prstGeom prst="roundRect">
            <a:avLst>
              <a:gd fmla="val 14278" name="adj"/>
            </a:avLst>
          </a:prstGeom>
          <a:noFill/>
          <a:ln>
            <a:noFill/>
          </a:ln>
        </p:spPr>
      </p:sp>
      <p:sp>
        <p:nvSpPr>
          <p:cNvPr id="77" name="Google Shape;77;p16"/>
          <p:cNvSpPr/>
          <p:nvPr>
            <p:ph idx="6" type="pic"/>
          </p:nvPr>
        </p:nvSpPr>
        <p:spPr>
          <a:xfrm>
            <a:off x="6080625" y="1963600"/>
            <a:ext cx="1333800" cy="1337100"/>
          </a:xfrm>
          <a:prstGeom prst="roundRect">
            <a:avLst>
              <a:gd fmla="val 14278" name="adj"/>
            </a:avLst>
          </a:prstGeom>
          <a:noFill/>
          <a:ln>
            <a:noFill/>
          </a:ln>
        </p:spPr>
      </p:sp>
      <p:sp>
        <p:nvSpPr>
          <p:cNvPr id="78" name="Google Shape;78;p16"/>
          <p:cNvSpPr/>
          <p:nvPr>
            <p:ph idx="7" type="pic"/>
          </p:nvPr>
        </p:nvSpPr>
        <p:spPr>
          <a:xfrm>
            <a:off x="7531425" y="1963600"/>
            <a:ext cx="1333800" cy="1337100"/>
          </a:xfrm>
          <a:prstGeom prst="roundRect">
            <a:avLst>
              <a:gd fmla="val 14278" name="adj"/>
            </a:avLst>
          </a:prstGeom>
          <a:noFill/>
          <a:ln>
            <a:noFill/>
          </a:ln>
        </p:spPr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277500" y="577275"/>
            <a:ext cx="7137000" cy="99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70644" y="4380300"/>
            <a:ext cx="1333800" cy="56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/>
        </p:txBody>
      </p:sp>
      <p:sp>
        <p:nvSpPr>
          <p:cNvPr id="82" name="Google Shape;82;p16"/>
          <p:cNvSpPr txBox="1"/>
          <p:nvPr>
            <p:ph idx="8" type="body"/>
          </p:nvPr>
        </p:nvSpPr>
        <p:spPr>
          <a:xfrm>
            <a:off x="1821624" y="4380300"/>
            <a:ext cx="1333800" cy="56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/>
        </p:txBody>
      </p:sp>
      <p:sp>
        <p:nvSpPr>
          <p:cNvPr id="83" name="Google Shape;83;p16"/>
          <p:cNvSpPr txBox="1"/>
          <p:nvPr>
            <p:ph idx="9" type="body"/>
          </p:nvPr>
        </p:nvSpPr>
        <p:spPr>
          <a:xfrm>
            <a:off x="3272604" y="4380300"/>
            <a:ext cx="1333800" cy="56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/>
        </p:txBody>
      </p:sp>
      <p:sp>
        <p:nvSpPr>
          <p:cNvPr id="84" name="Google Shape;84;p16"/>
          <p:cNvSpPr txBox="1"/>
          <p:nvPr>
            <p:ph idx="13" type="body"/>
          </p:nvPr>
        </p:nvSpPr>
        <p:spPr>
          <a:xfrm>
            <a:off x="4723584" y="4380300"/>
            <a:ext cx="1333800" cy="56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/>
        </p:txBody>
      </p:sp>
      <p:sp>
        <p:nvSpPr>
          <p:cNvPr id="85" name="Google Shape;85;p16"/>
          <p:cNvSpPr txBox="1"/>
          <p:nvPr>
            <p:ph idx="14" type="body"/>
          </p:nvPr>
        </p:nvSpPr>
        <p:spPr>
          <a:xfrm>
            <a:off x="6174564" y="4380300"/>
            <a:ext cx="1333800" cy="56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/>
        </p:txBody>
      </p:sp>
      <p:sp>
        <p:nvSpPr>
          <p:cNvPr id="86" name="Google Shape;86;p16"/>
          <p:cNvSpPr txBox="1"/>
          <p:nvPr>
            <p:ph idx="15" type="body"/>
          </p:nvPr>
        </p:nvSpPr>
        <p:spPr>
          <a:xfrm>
            <a:off x="7625544" y="4380300"/>
            <a:ext cx="1333800" cy="56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2pPr>
            <a:lvl3pPr indent="-279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3pPr>
            <a:lvl4pPr indent="-279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4pPr>
            <a:lvl5pPr indent="-279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5pPr>
            <a:lvl6pPr indent="-279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6pPr>
            <a:lvl7pPr indent="-279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/>
            </a:lvl7pPr>
            <a:lvl8pPr indent="-279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/>
            </a:lvl8pPr>
            <a:lvl9pPr indent="-279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/>
            </a:lvl9pPr>
          </a:lstStyle>
          <a:p/>
        </p:txBody>
      </p:sp>
      <p:sp>
        <p:nvSpPr>
          <p:cNvPr id="87" name="Google Shape;87;p16"/>
          <p:cNvSpPr txBox="1"/>
          <p:nvPr>
            <p:ph idx="16" type="subTitle"/>
          </p:nvPr>
        </p:nvSpPr>
        <p:spPr>
          <a:xfrm>
            <a:off x="370650" y="3810800"/>
            <a:ext cx="1248000" cy="53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17" type="subTitle"/>
          </p:nvPr>
        </p:nvSpPr>
        <p:spPr>
          <a:xfrm>
            <a:off x="1821493" y="3810800"/>
            <a:ext cx="1248000" cy="53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18" type="subTitle"/>
          </p:nvPr>
        </p:nvSpPr>
        <p:spPr>
          <a:xfrm>
            <a:off x="3272343" y="3810800"/>
            <a:ext cx="1248000" cy="53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90" name="Google Shape;90;p16"/>
          <p:cNvSpPr txBox="1"/>
          <p:nvPr>
            <p:ph idx="19" type="subTitle"/>
          </p:nvPr>
        </p:nvSpPr>
        <p:spPr>
          <a:xfrm>
            <a:off x="4723193" y="3810800"/>
            <a:ext cx="1248000" cy="53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91" name="Google Shape;91;p16"/>
          <p:cNvSpPr txBox="1"/>
          <p:nvPr>
            <p:ph idx="20" type="subTitle"/>
          </p:nvPr>
        </p:nvSpPr>
        <p:spPr>
          <a:xfrm>
            <a:off x="6174375" y="3810800"/>
            <a:ext cx="1248000" cy="53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92" name="Google Shape;92;p16"/>
          <p:cNvSpPr txBox="1"/>
          <p:nvPr>
            <p:ph idx="21" type="subTitle"/>
          </p:nvPr>
        </p:nvSpPr>
        <p:spPr>
          <a:xfrm>
            <a:off x="7625550" y="3810800"/>
            <a:ext cx="1248000" cy="53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Arimo"/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93" name="Google Shape;93;p16"/>
          <p:cNvSpPr txBox="1"/>
          <p:nvPr>
            <p:ph idx="22" type="subTitle"/>
          </p:nvPr>
        </p:nvSpPr>
        <p:spPr>
          <a:xfrm>
            <a:off x="277500" y="291038"/>
            <a:ext cx="17433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idx="23" type="subTitle"/>
          </p:nvPr>
        </p:nvSpPr>
        <p:spPr>
          <a:xfrm>
            <a:off x="7151050" y="290218"/>
            <a:ext cx="1715400" cy="1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cards">
  <p:cSld name="CUSTOM_24">
    <p:bg>
      <p:bgPr>
        <a:solidFill>
          <a:schemeClr val="accent5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idx="1" type="subTitle"/>
          </p:nvPr>
        </p:nvSpPr>
        <p:spPr>
          <a:xfrm>
            <a:off x="417936" y="2908400"/>
            <a:ext cx="1337400" cy="39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2" type="subTitle"/>
          </p:nvPr>
        </p:nvSpPr>
        <p:spPr>
          <a:xfrm>
            <a:off x="2167325" y="2908400"/>
            <a:ext cx="1337400" cy="39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3" type="subTitle"/>
          </p:nvPr>
        </p:nvSpPr>
        <p:spPr>
          <a:xfrm>
            <a:off x="3905470" y="2908400"/>
            <a:ext cx="1337400" cy="39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99" name="Google Shape;99;p17"/>
          <p:cNvSpPr txBox="1"/>
          <p:nvPr>
            <p:ph idx="4" type="subTitle"/>
          </p:nvPr>
        </p:nvSpPr>
        <p:spPr>
          <a:xfrm>
            <a:off x="5652384" y="2908400"/>
            <a:ext cx="1337400" cy="39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5" type="subTitle"/>
          </p:nvPr>
        </p:nvSpPr>
        <p:spPr>
          <a:xfrm>
            <a:off x="7392630" y="2908400"/>
            <a:ext cx="1337400" cy="39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01" name="Google Shape;101;p17"/>
          <p:cNvSpPr txBox="1"/>
          <p:nvPr>
            <p:ph idx="6" type="body"/>
          </p:nvPr>
        </p:nvSpPr>
        <p:spPr>
          <a:xfrm>
            <a:off x="417811" y="3433000"/>
            <a:ext cx="1337400" cy="117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/>
        </p:txBody>
      </p:sp>
      <p:sp>
        <p:nvSpPr>
          <p:cNvPr id="102" name="Google Shape;102;p17"/>
          <p:cNvSpPr txBox="1"/>
          <p:nvPr>
            <p:ph idx="7" type="body"/>
          </p:nvPr>
        </p:nvSpPr>
        <p:spPr>
          <a:xfrm>
            <a:off x="2167325" y="3433000"/>
            <a:ext cx="13374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/>
        </p:txBody>
      </p:sp>
      <p:sp>
        <p:nvSpPr>
          <p:cNvPr id="103" name="Google Shape;103;p17"/>
          <p:cNvSpPr txBox="1"/>
          <p:nvPr>
            <p:ph idx="8" type="body"/>
          </p:nvPr>
        </p:nvSpPr>
        <p:spPr>
          <a:xfrm>
            <a:off x="3903300" y="3433000"/>
            <a:ext cx="13374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/>
        </p:txBody>
      </p:sp>
      <p:sp>
        <p:nvSpPr>
          <p:cNvPr id="104" name="Google Shape;104;p17"/>
          <p:cNvSpPr txBox="1"/>
          <p:nvPr>
            <p:ph idx="9" type="body"/>
          </p:nvPr>
        </p:nvSpPr>
        <p:spPr>
          <a:xfrm>
            <a:off x="5648625" y="3433000"/>
            <a:ext cx="13374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/>
        </p:txBody>
      </p:sp>
      <p:sp>
        <p:nvSpPr>
          <p:cNvPr id="105" name="Google Shape;105;p17"/>
          <p:cNvSpPr txBox="1"/>
          <p:nvPr>
            <p:ph idx="13" type="body"/>
          </p:nvPr>
        </p:nvSpPr>
        <p:spPr>
          <a:xfrm>
            <a:off x="7385291" y="3433000"/>
            <a:ext cx="13374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/>
        </p:txBody>
      </p:sp>
      <p:sp>
        <p:nvSpPr>
          <p:cNvPr id="106" name="Google Shape;106;p17"/>
          <p:cNvSpPr txBox="1"/>
          <p:nvPr>
            <p:ph idx="14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15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1">
  <p:cSld name="CUSTOM_25">
    <p:bg>
      <p:bgPr>
        <a:solidFill>
          <a:schemeClr val="accent5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8"/>
          <p:cNvSpPr txBox="1"/>
          <p:nvPr/>
        </p:nvSpPr>
        <p:spPr>
          <a:xfrm>
            <a:off x="277500" y="277500"/>
            <a:ext cx="858900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13" name="Google Shape;113;p18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idx="3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+ 4 steps - Alt 1">
  <p:cSld name="CUSTOM_25_1_1">
    <p:bg>
      <p:bgPr>
        <a:solidFill>
          <a:schemeClr val="accent5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1969400" y="138075"/>
            <a:ext cx="5217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9"/>
          <p:cNvSpPr/>
          <p:nvPr>
            <p:ph idx="3" type="pic"/>
          </p:nvPr>
        </p:nvSpPr>
        <p:spPr>
          <a:xfrm>
            <a:off x="3766700" y="873150"/>
            <a:ext cx="1621800" cy="3549600"/>
          </a:xfrm>
          <a:prstGeom prst="roundRect">
            <a:avLst>
              <a:gd fmla="val 10482" name="adj"/>
            </a:avLst>
          </a:prstGeom>
          <a:noFill/>
          <a:ln>
            <a:noFill/>
          </a:ln>
        </p:spPr>
      </p:sp>
      <p:sp>
        <p:nvSpPr>
          <p:cNvPr id="123" name="Google Shape;123;p19"/>
          <p:cNvSpPr/>
          <p:nvPr>
            <p:ph idx="4" type="pic"/>
          </p:nvPr>
        </p:nvSpPr>
        <p:spPr>
          <a:xfrm>
            <a:off x="289100" y="1324475"/>
            <a:ext cx="1563300" cy="2531100"/>
          </a:xfrm>
          <a:prstGeom prst="roundRect">
            <a:avLst>
              <a:gd fmla="val 11947" name="adj"/>
            </a:avLst>
          </a:prstGeom>
          <a:noFill/>
          <a:ln>
            <a:noFill/>
          </a:ln>
        </p:spPr>
      </p:sp>
      <p:sp>
        <p:nvSpPr>
          <p:cNvPr id="124" name="Google Shape;124;p19"/>
          <p:cNvSpPr/>
          <p:nvPr>
            <p:ph idx="5" type="pic"/>
          </p:nvPr>
        </p:nvSpPr>
        <p:spPr>
          <a:xfrm>
            <a:off x="1969400" y="1142650"/>
            <a:ext cx="1563300" cy="2531100"/>
          </a:xfrm>
          <a:prstGeom prst="roundRect">
            <a:avLst>
              <a:gd fmla="val 11947" name="adj"/>
            </a:avLst>
          </a:prstGeom>
          <a:noFill/>
          <a:ln>
            <a:noFill/>
          </a:ln>
        </p:spPr>
      </p:sp>
      <p:sp>
        <p:nvSpPr>
          <p:cNvPr id="125" name="Google Shape;125;p19"/>
          <p:cNvSpPr/>
          <p:nvPr>
            <p:ph idx="6" type="pic"/>
          </p:nvPr>
        </p:nvSpPr>
        <p:spPr>
          <a:xfrm>
            <a:off x="5623125" y="1142650"/>
            <a:ext cx="1563300" cy="2531100"/>
          </a:xfrm>
          <a:prstGeom prst="roundRect">
            <a:avLst>
              <a:gd fmla="val 11947" name="adj"/>
            </a:avLst>
          </a:prstGeom>
          <a:noFill/>
          <a:ln>
            <a:noFill/>
          </a:ln>
        </p:spPr>
      </p:sp>
      <p:sp>
        <p:nvSpPr>
          <p:cNvPr id="126" name="Google Shape;126;p19"/>
          <p:cNvSpPr/>
          <p:nvPr>
            <p:ph idx="7" type="pic"/>
          </p:nvPr>
        </p:nvSpPr>
        <p:spPr>
          <a:xfrm>
            <a:off x="7304050" y="1324475"/>
            <a:ext cx="1563300" cy="2531100"/>
          </a:xfrm>
          <a:prstGeom prst="roundRect">
            <a:avLst>
              <a:gd fmla="val 11947" name="adj"/>
            </a:avLst>
          </a:prstGeom>
          <a:noFill/>
          <a:ln>
            <a:noFill/>
          </a:ln>
        </p:spPr>
      </p:sp>
      <p:sp>
        <p:nvSpPr>
          <p:cNvPr id="127" name="Google Shape;127;p19"/>
          <p:cNvSpPr txBox="1"/>
          <p:nvPr>
            <p:ph idx="8" type="subTitle"/>
          </p:nvPr>
        </p:nvSpPr>
        <p:spPr>
          <a:xfrm>
            <a:off x="378475" y="4261299"/>
            <a:ext cx="1563300" cy="20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28" name="Google Shape;128;p19"/>
          <p:cNvSpPr txBox="1"/>
          <p:nvPr>
            <p:ph idx="9" type="subTitle"/>
          </p:nvPr>
        </p:nvSpPr>
        <p:spPr>
          <a:xfrm>
            <a:off x="378476" y="4562900"/>
            <a:ext cx="1473900" cy="29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29" name="Google Shape;129;p19"/>
          <p:cNvSpPr txBox="1"/>
          <p:nvPr>
            <p:ph idx="13" type="subTitle"/>
          </p:nvPr>
        </p:nvSpPr>
        <p:spPr>
          <a:xfrm>
            <a:off x="2057625" y="4074126"/>
            <a:ext cx="1563300" cy="20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30" name="Google Shape;130;p19"/>
          <p:cNvSpPr txBox="1"/>
          <p:nvPr>
            <p:ph idx="14" type="subTitle"/>
          </p:nvPr>
        </p:nvSpPr>
        <p:spPr>
          <a:xfrm>
            <a:off x="2057625" y="4375725"/>
            <a:ext cx="1473900" cy="29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31" name="Google Shape;131;p19"/>
          <p:cNvSpPr txBox="1"/>
          <p:nvPr>
            <p:ph idx="15" type="subTitle"/>
          </p:nvPr>
        </p:nvSpPr>
        <p:spPr>
          <a:xfrm>
            <a:off x="5712200" y="4074126"/>
            <a:ext cx="1563300" cy="19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6" type="subTitle"/>
          </p:nvPr>
        </p:nvSpPr>
        <p:spPr>
          <a:xfrm>
            <a:off x="5712200" y="4375725"/>
            <a:ext cx="1473900" cy="29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7" type="subTitle"/>
          </p:nvPr>
        </p:nvSpPr>
        <p:spPr>
          <a:xfrm>
            <a:off x="7395575" y="4261301"/>
            <a:ext cx="1563300" cy="19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34" name="Google Shape;134;p19"/>
          <p:cNvSpPr txBox="1"/>
          <p:nvPr>
            <p:ph idx="18" type="subTitle"/>
          </p:nvPr>
        </p:nvSpPr>
        <p:spPr>
          <a:xfrm>
            <a:off x="7395575" y="4562900"/>
            <a:ext cx="1504200" cy="29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8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21_1_1">
    <p:bg>
      <p:bgPr>
        <a:solidFill>
          <a:schemeClr val="accent5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2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BLANK_1_1_1_1_1_1">
    <p:bg>
      <p:bgPr>
        <a:solidFill>
          <a:schemeClr val="accent5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1"/>
          <p:cNvPicPr preferRelativeResize="0"/>
          <p:nvPr/>
        </p:nvPicPr>
        <p:blipFill rotWithShape="1">
          <a:blip r:embed="rId2">
            <a:alphaModFix amt="10000"/>
          </a:blip>
          <a:srcRect b="720" l="1068" r="19" t="592"/>
          <a:stretch/>
        </p:blipFill>
        <p:spPr>
          <a:xfrm>
            <a:off x="277425" y="277650"/>
            <a:ext cx="8588100" cy="4582500"/>
          </a:xfrm>
          <a:prstGeom prst="roundRect">
            <a:avLst>
              <a:gd fmla="val 13460" name="adj"/>
            </a:avLst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>
            <p:ph type="title"/>
          </p:nvPr>
        </p:nvSpPr>
        <p:spPr>
          <a:xfrm>
            <a:off x="625375" y="2731850"/>
            <a:ext cx="4034400" cy="1746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bg>
      <p:bgPr>
        <a:solidFill>
          <a:schemeClr val="accent5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idx="1" type="subTitle"/>
          </p:nvPr>
        </p:nvSpPr>
        <p:spPr>
          <a:xfrm>
            <a:off x="4539825" y="3178291"/>
            <a:ext cx="4325700" cy="452700"/>
          </a:xfrm>
          <a:prstGeom prst="rect">
            <a:avLst/>
          </a:prstGeom>
        </p:spPr>
        <p:txBody>
          <a:bodyPr anchorCtr="0" anchor="b" bIns="91425" lIns="91425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46" name="Google Shape;146;p22"/>
          <p:cNvSpPr txBox="1"/>
          <p:nvPr>
            <p:ph idx="2" type="subTitle"/>
          </p:nvPr>
        </p:nvSpPr>
        <p:spPr>
          <a:xfrm>
            <a:off x="4539825" y="3792808"/>
            <a:ext cx="4325700" cy="452700"/>
          </a:xfrm>
          <a:prstGeom prst="rect">
            <a:avLst/>
          </a:prstGeom>
        </p:spPr>
        <p:txBody>
          <a:bodyPr anchorCtr="0" anchor="b" bIns="91425" lIns="91425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47" name="Google Shape;147;p22"/>
          <p:cNvSpPr txBox="1"/>
          <p:nvPr>
            <p:ph idx="3" type="subTitle"/>
          </p:nvPr>
        </p:nvSpPr>
        <p:spPr>
          <a:xfrm>
            <a:off x="4539825" y="4407325"/>
            <a:ext cx="4325700" cy="452700"/>
          </a:xfrm>
          <a:prstGeom prst="rect">
            <a:avLst/>
          </a:prstGeom>
        </p:spPr>
        <p:txBody>
          <a:bodyPr anchorCtr="0" anchor="b" bIns="91425" lIns="91425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None/>
              <a:defRPr sz="24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type="title"/>
          </p:nvPr>
        </p:nvSpPr>
        <p:spPr>
          <a:xfrm>
            <a:off x="277425" y="2056225"/>
            <a:ext cx="3541500" cy="280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5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49" name="Google Shape;149;p22"/>
          <p:cNvSpPr txBox="1"/>
          <p:nvPr>
            <p:ph idx="4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5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CUSTOM_11">
    <p:bg>
      <p:bgPr>
        <a:solidFill>
          <a:schemeClr val="accent5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/>
          <p:nvPr>
            <p:ph idx="2" type="pic"/>
          </p:nvPr>
        </p:nvSpPr>
        <p:spPr>
          <a:xfrm>
            <a:off x="7480825" y="734600"/>
            <a:ext cx="1383900" cy="1660200"/>
          </a:xfrm>
          <a:prstGeom prst="roundRect">
            <a:avLst>
              <a:gd fmla="val 11646" name="adj"/>
            </a:avLst>
          </a:prstGeom>
          <a:noFill/>
          <a:ln>
            <a:noFill/>
          </a:ln>
        </p:spPr>
      </p:sp>
      <p:sp>
        <p:nvSpPr>
          <p:cNvPr id="154" name="Google Shape;154;p23"/>
          <p:cNvSpPr/>
          <p:nvPr>
            <p:ph idx="3" type="pic"/>
          </p:nvPr>
        </p:nvSpPr>
        <p:spPr>
          <a:xfrm>
            <a:off x="7480825" y="2521175"/>
            <a:ext cx="1383900" cy="1879200"/>
          </a:xfrm>
          <a:prstGeom prst="roundRect">
            <a:avLst>
              <a:gd fmla="val 11646" name="adj"/>
            </a:avLst>
          </a:prstGeom>
          <a:noFill/>
          <a:ln>
            <a:noFill/>
          </a:ln>
        </p:spPr>
      </p:sp>
      <p:sp>
        <p:nvSpPr>
          <p:cNvPr id="155" name="Google Shape;155;p23"/>
          <p:cNvSpPr/>
          <p:nvPr>
            <p:ph idx="4" type="pic"/>
          </p:nvPr>
        </p:nvSpPr>
        <p:spPr>
          <a:xfrm>
            <a:off x="4665550" y="850900"/>
            <a:ext cx="2589300" cy="3433200"/>
          </a:xfrm>
          <a:prstGeom prst="roundRect">
            <a:avLst>
              <a:gd fmla="val 6330" name="adj"/>
            </a:avLst>
          </a:prstGeom>
          <a:noFill/>
          <a:ln>
            <a:noFill/>
          </a:ln>
        </p:spPr>
      </p:sp>
      <p:sp>
        <p:nvSpPr>
          <p:cNvPr id="156" name="Google Shape;156;p23"/>
          <p:cNvSpPr txBox="1"/>
          <p:nvPr>
            <p:ph type="title"/>
          </p:nvPr>
        </p:nvSpPr>
        <p:spPr>
          <a:xfrm>
            <a:off x="277500" y="2344250"/>
            <a:ext cx="2820600" cy="1023600"/>
          </a:xfrm>
          <a:prstGeom prst="rect">
            <a:avLst/>
          </a:prstGeom>
        </p:spPr>
        <p:txBody>
          <a:bodyPr anchorCtr="0" anchor="b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5" type="title"/>
          </p:nvPr>
        </p:nvSpPr>
        <p:spPr>
          <a:xfrm>
            <a:off x="277500" y="3422542"/>
            <a:ext cx="2820600" cy="10236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6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60" name="Google Shape;160;p23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11_1">
    <p:bg>
      <p:bgPr>
        <a:solidFill>
          <a:schemeClr val="accent5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/>
          <p:nvPr/>
        </p:nvSpPr>
        <p:spPr>
          <a:xfrm>
            <a:off x="6107109" y="582300"/>
            <a:ext cx="2759400" cy="3586200"/>
          </a:xfrm>
          <a:prstGeom prst="roundRect">
            <a:avLst>
              <a:gd fmla="val 8677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63" name="Google Shape;163;p24"/>
          <p:cNvSpPr/>
          <p:nvPr>
            <p:ph idx="2" type="pic"/>
          </p:nvPr>
        </p:nvSpPr>
        <p:spPr>
          <a:xfrm>
            <a:off x="6220309" y="696000"/>
            <a:ext cx="2532900" cy="3358800"/>
          </a:xfrm>
          <a:prstGeom prst="roundRect">
            <a:avLst>
              <a:gd fmla="val 7223" name="adj"/>
            </a:avLst>
          </a:prstGeom>
          <a:noFill/>
          <a:ln>
            <a:noFill/>
          </a:ln>
        </p:spPr>
      </p:sp>
      <p:sp>
        <p:nvSpPr>
          <p:cNvPr id="164" name="Google Shape;164;p24"/>
          <p:cNvSpPr txBox="1"/>
          <p:nvPr>
            <p:ph type="title"/>
          </p:nvPr>
        </p:nvSpPr>
        <p:spPr>
          <a:xfrm>
            <a:off x="277500" y="2344250"/>
            <a:ext cx="2820600" cy="1023600"/>
          </a:xfrm>
          <a:prstGeom prst="rect">
            <a:avLst/>
          </a:prstGeom>
        </p:spPr>
        <p:txBody>
          <a:bodyPr anchorCtr="0" anchor="b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3" type="title"/>
          </p:nvPr>
        </p:nvSpPr>
        <p:spPr>
          <a:xfrm>
            <a:off x="277500" y="3422542"/>
            <a:ext cx="2820600" cy="10236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166" name="Google Shape;166;p24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67" name="Google Shape;167;p24"/>
          <p:cNvSpPr txBox="1"/>
          <p:nvPr>
            <p:ph idx="4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">
  <p:cSld name="CUSTOM_11_1_1">
    <p:bg>
      <p:bgPr>
        <a:solidFill>
          <a:schemeClr val="accent5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277500" y="2344250"/>
            <a:ext cx="2820600" cy="1023600"/>
          </a:xfrm>
          <a:prstGeom prst="rect">
            <a:avLst/>
          </a:prstGeom>
        </p:spPr>
        <p:txBody>
          <a:bodyPr anchorCtr="0" anchor="b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171" name="Google Shape;171;p25"/>
          <p:cNvSpPr txBox="1"/>
          <p:nvPr>
            <p:ph idx="2" type="title"/>
          </p:nvPr>
        </p:nvSpPr>
        <p:spPr>
          <a:xfrm>
            <a:off x="277500" y="3422542"/>
            <a:ext cx="2820600" cy="10236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172" name="Google Shape;172;p25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73" name="Google Shape;173;p25"/>
          <p:cNvSpPr txBox="1"/>
          <p:nvPr>
            <p:ph idx="3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74" name="Google Shape;174;p25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 - Alt 1">
  <p:cSld name="CUSTOM_12">
    <p:bg>
      <p:bgPr>
        <a:solidFill>
          <a:schemeClr val="accent5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177" name="Google Shape;177;p26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78" name="Google Shape;178;p26"/>
          <p:cNvSpPr txBox="1"/>
          <p:nvPr>
            <p:ph idx="2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79" name="Google Shape;179;p26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6"/>
          <p:cNvSpPr txBox="1"/>
          <p:nvPr>
            <p:ph idx="3" type="body"/>
          </p:nvPr>
        </p:nvSpPr>
        <p:spPr>
          <a:xfrm>
            <a:off x="4956525" y="3571875"/>
            <a:ext cx="3585000" cy="1098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81" name="Google Shape;181;p26"/>
          <p:cNvSpPr txBox="1"/>
          <p:nvPr>
            <p:ph idx="4" type="body"/>
          </p:nvPr>
        </p:nvSpPr>
        <p:spPr>
          <a:xfrm>
            <a:off x="389475" y="3571875"/>
            <a:ext cx="3585000" cy="1098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82" name="Google Shape;182;p26"/>
          <p:cNvSpPr txBox="1"/>
          <p:nvPr>
            <p:ph idx="5" type="subTitle"/>
          </p:nvPr>
        </p:nvSpPr>
        <p:spPr>
          <a:xfrm>
            <a:off x="479925" y="2730150"/>
            <a:ext cx="3220500" cy="50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3" name="Google Shape;183;p26"/>
          <p:cNvSpPr txBox="1"/>
          <p:nvPr>
            <p:ph idx="6" type="subTitle"/>
          </p:nvPr>
        </p:nvSpPr>
        <p:spPr>
          <a:xfrm>
            <a:off x="4868275" y="2730150"/>
            <a:ext cx="3220500" cy="50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CUSTOM_13">
    <p:bg>
      <p:bgPr>
        <a:solidFill>
          <a:schemeClr val="accent5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/>
          <p:nvPr>
            <p:ph idx="2" type="pic"/>
          </p:nvPr>
        </p:nvSpPr>
        <p:spPr>
          <a:xfrm>
            <a:off x="502800" y="2080575"/>
            <a:ext cx="603600" cy="603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6" name="Google Shape;186;p27"/>
          <p:cNvSpPr/>
          <p:nvPr>
            <p:ph idx="3" type="pic"/>
          </p:nvPr>
        </p:nvSpPr>
        <p:spPr>
          <a:xfrm>
            <a:off x="6334750" y="2080575"/>
            <a:ext cx="603600" cy="603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7" name="Google Shape;187;p27"/>
          <p:cNvSpPr/>
          <p:nvPr>
            <p:ph idx="4" type="pic"/>
          </p:nvPr>
        </p:nvSpPr>
        <p:spPr>
          <a:xfrm>
            <a:off x="3418775" y="2080550"/>
            <a:ext cx="603600" cy="603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8" name="Google Shape;188;p27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189" name="Google Shape;189;p27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90" name="Google Shape;190;p27"/>
          <p:cNvSpPr txBox="1"/>
          <p:nvPr>
            <p:ph idx="5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91" name="Google Shape;191;p27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27"/>
          <p:cNvSpPr txBox="1"/>
          <p:nvPr>
            <p:ph idx="6" type="body"/>
          </p:nvPr>
        </p:nvSpPr>
        <p:spPr>
          <a:xfrm>
            <a:off x="480250" y="3608000"/>
            <a:ext cx="2386500" cy="1098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93" name="Google Shape;193;p27"/>
          <p:cNvSpPr txBox="1"/>
          <p:nvPr>
            <p:ph idx="7" type="body"/>
          </p:nvPr>
        </p:nvSpPr>
        <p:spPr>
          <a:xfrm>
            <a:off x="3422476" y="3608000"/>
            <a:ext cx="2386500" cy="1098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94" name="Google Shape;194;p27"/>
          <p:cNvSpPr txBox="1"/>
          <p:nvPr>
            <p:ph idx="8" type="body"/>
          </p:nvPr>
        </p:nvSpPr>
        <p:spPr>
          <a:xfrm>
            <a:off x="6326625" y="3608000"/>
            <a:ext cx="2317200" cy="10980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95" name="Google Shape;195;p27"/>
          <p:cNvSpPr txBox="1"/>
          <p:nvPr>
            <p:ph idx="9" type="subTitle"/>
          </p:nvPr>
        </p:nvSpPr>
        <p:spPr>
          <a:xfrm>
            <a:off x="480251" y="2861025"/>
            <a:ext cx="2386500" cy="66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96" name="Google Shape;196;p27"/>
          <p:cNvSpPr txBox="1"/>
          <p:nvPr>
            <p:ph idx="13" type="subTitle"/>
          </p:nvPr>
        </p:nvSpPr>
        <p:spPr>
          <a:xfrm>
            <a:off x="3422476" y="2861025"/>
            <a:ext cx="2386500" cy="66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197" name="Google Shape;197;p27"/>
          <p:cNvSpPr txBox="1"/>
          <p:nvPr>
            <p:ph idx="14" type="subTitle"/>
          </p:nvPr>
        </p:nvSpPr>
        <p:spPr>
          <a:xfrm>
            <a:off x="6328801" y="2861025"/>
            <a:ext cx="2386500" cy="66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CUSTOM_13_1">
    <p:bg>
      <p:bgPr>
        <a:solidFill>
          <a:schemeClr val="accent5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/>
          <p:nvPr>
            <p:ph idx="2" type="pic"/>
          </p:nvPr>
        </p:nvSpPr>
        <p:spPr>
          <a:xfrm>
            <a:off x="4644850" y="1299225"/>
            <a:ext cx="1037700" cy="1056300"/>
          </a:xfrm>
          <a:prstGeom prst="roundRect">
            <a:avLst>
              <a:gd fmla="val 12807" name="adj"/>
            </a:avLst>
          </a:prstGeom>
          <a:noFill/>
          <a:ln>
            <a:noFill/>
          </a:ln>
        </p:spPr>
      </p:sp>
      <p:sp>
        <p:nvSpPr>
          <p:cNvPr id="200" name="Google Shape;200;p28"/>
          <p:cNvSpPr/>
          <p:nvPr>
            <p:ph idx="3" type="pic"/>
          </p:nvPr>
        </p:nvSpPr>
        <p:spPr>
          <a:xfrm>
            <a:off x="4644850" y="3642825"/>
            <a:ext cx="1037700" cy="1056300"/>
          </a:xfrm>
          <a:prstGeom prst="roundRect">
            <a:avLst>
              <a:gd fmla="val 12807" name="adj"/>
            </a:avLst>
          </a:prstGeom>
          <a:noFill/>
          <a:ln>
            <a:noFill/>
          </a:ln>
        </p:spPr>
      </p:sp>
      <p:sp>
        <p:nvSpPr>
          <p:cNvPr id="201" name="Google Shape;201;p28"/>
          <p:cNvSpPr/>
          <p:nvPr>
            <p:ph idx="4" type="pic"/>
          </p:nvPr>
        </p:nvSpPr>
        <p:spPr>
          <a:xfrm>
            <a:off x="7828875" y="2471025"/>
            <a:ext cx="1037700" cy="1056300"/>
          </a:xfrm>
          <a:prstGeom prst="roundRect">
            <a:avLst>
              <a:gd fmla="val 12807" name="adj"/>
            </a:avLst>
          </a:prstGeom>
          <a:noFill/>
          <a:ln>
            <a:noFill/>
          </a:ln>
        </p:spPr>
      </p:sp>
      <p:sp>
        <p:nvSpPr>
          <p:cNvPr id="202" name="Google Shape;202;p28"/>
          <p:cNvSpPr/>
          <p:nvPr>
            <p:ph idx="5" type="pic"/>
          </p:nvPr>
        </p:nvSpPr>
        <p:spPr>
          <a:xfrm>
            <a:off x="373175" y="1147525"/>
            <a:ext cx="3579900" cy="3607500"/>
          </a:xfrm>
          <a:prstGeom prst="roundRect">
            <a:avLst>
              <a:gd fmla="val 11548" name="adj"/>
            </a:avLst>
          </a:prstGeom>
          <a:noFill/>
          <a:ln>
            <a:noFill/>
          </a:ln>
        </p:spPr>
      </p:sp>
      <p:sp>
        <p:nvSpPr>
          <p:cNvPr id="203" name="Google Shape;203;p28"/>
          <p:cNvSpPr txBox="1"/>
          <p:nvPr>
            <p:ph type="title"/>
          </p:nvPr>
        </p:nvSpPr>
        <p:spPr>
          <a:xfrm>
            <a:off x="277500" y="416250"/>
            <a:ext cx="8589000" cy="6267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204" name="Google Shape;204;p28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05" name="Google Shape;205;p28"/>
          <p:cNvSpPr txBox="1"/>
          <p:nvPr>
            <p:ph idx="6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06" name="Google Shape;206;p28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28"/>
          <p:cNvSpPr txBox="1"/>
          <p:nvPr>
            <p:ph idx="7" type="title"/>
          </p:nvPr>
        </p:nvSpPr>
        <p:spPr>
          <a:xfrm>
            <a:off x="6033800" y="1539375"/>
            <a:ext cx="2477400" cy="234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208" name="Google Shape;208;p28"/>
          <p:cNvSpPr txBox="1"/>
          <p:nvPr>
            <p:ph idx="8" type="title"/>
          </p:nvPr>
        </p:nvSpPr>
        <p:spPr>
          <a:xfrm>
            <a:off x="6033800" y="1808625"/>
            <a:ext cx="2832600" cy="525600"/>
          </a:xfrm>
          <a:prstGeom prst="rect">
            <a:avLst/>
          </a:prstGeom>
        </p:spPr>
        <p:txBody>
          <a:bodyPr anchorCtr="0" anchor="t" bIns="182875" lIns="0" spcFirstLastPara="1" rIns="18287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209" name="Google Shape;209;p28"/>
          <p:cNvSpPr txBox="1"/>
          <p:nvPr>
            <p:ph idx="9" type="title"/>
          </p:nvPr>
        </p:nvSpPr>
        <p:spPr>
          <a:xfrm>
            <a:off x="4869750" y="2711175"/>
            <a:ext cx="2477400" cy="234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210" name="Google Shape;210;p28"/>
          <p:cNvSpPr txBox="1"/>
          <p:nvPr>
            <p:ph idx="13" type="title"/>
          </p:nvPr>
        </p:nvSpPr>
        <p:spPr>
          <a:xfrm>
            <a:off x="4869750" y="2980425"/>
            <a:ext cx="2832600" cy="525600"/>
          </a:xfrm>
          <a:prstGeom prst="rect">
            <a:avLst/>
          </a:prstGeom>
        </p:spPr>
        <p:txBody>
          <a:bodyPr anchorCtr="0" anchor="t" bIns="182875" lIns="0" spcFirstLastPara="1" rIns="18287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211" name="Google Shape;211;p28"/>
          <p:cNvSpPr txBox="1"/>
          <p:nvPr>
            <p:ph idx="14" type="title"/>
          </p:nvPr>
        </p:nvSpPr>
        <p:spPr>
          <a:xfrm>
            <a:off x="6033800" y="3882975"/>
            <a:ext cx="2477400" cy="234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212" name="Google Shape;212;p28"/>
          <p:cNvSpPr txBox="1"/>
          <p:nvPr>
            <p:ph idx="15" type="title"/>
          </p:nvPr>
        </p:nvSpPr>
        <p:spPr>
          <a:xfrm>
            <a:off x="6033800" y="4152225"/>
            <a:ext cx="2832600" cy="525600"/>
          </a:xfrm>
          <a:prstGeom prst="rect">
            <a:avLst/>
          </a:prstGeom>
        </p:spPr>
        <p:txBody>
          <a:bodyPr anchorCtr="0" anchor="t" bIns="182875" lIns="0" spcFirstLastPara="1" rIns="18287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CUSTOM_14">
    <p:bg>
      <p:bgPr>
        <a:solidFill>
          <a:schemeClr val="accent5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215" name="Google Shape;215;p29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16" name="Google Shape;216;p29"/>
          <p:cNvSpPr txBox="1"/>
          <p:nvPr>
            <p:ph idx="2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17" name="Google Shape;217;p29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29"/>
          <p:cNvSpPr txBox="1"/>
          <p:nvPr>
            <p:ph idx="3" type="body"/>
          </p:nvPr>
        </p:nvSpPr>
        <p:spPr>
          <a:xfrm>
            <a:off x="2266900" y="3184400"/>
            <a:ext cx="1304700" cy="12978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19" name="Google Shape;219;p29"/>
          <p:cNvSpPr txBox="1"/>
          <p:nvPr>
            <p:ph idx="4" type="body"/>
          </p:nvPr>
        </p:nvSpPr>
        <p:spPr>
          <a:xfrm>
            <a:off x="4006850" y="3184400"/>
            <a:ext cx="1304700" cy="12978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20" name="Google Shape;220;p29"/>
          <p:cNvSpPr txBox="1"/>
          <p:nvPr>
            <p:ph idx="5" type="body"/>
          </p:nvPr>
        </p:nvSpPr>
        <p:spPr>
          <a:xfrm>
            <a:off x="5748200" y="3184400"/>
            <a:ext cx="1304700" cy="12978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21" name="Google Shape;221;p29"/>
          <p:cNvSpPr txBox="1"/>
          <p:nvPr>
            <p:ph idx="6" type="body"/>
          </p:nvPr>
        </p:nvSpPr>
        <p:spPr>
          <a:xfrm>
            <a:off x="7450750" y="3184400"/>
            <a:ext cx="1304700" cy="12978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22" name="Google Shape;222;p29"/>
          <p:cNvSpPr txBox="1"/>
          <p:nvPr>
            <p:ph idx="7" type="subTitle"/>
          </p:nvPr>
        </p:nvSpPr>
        <p:spPr>
          <a:xfrm>
            <a:off x="2267000" y="2419500"/>
            <a:ext cx="1304700" cy="55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23" name="Google Shape;223;p29"/>
          <p:cNvSpPr txBox="1"/>
          <p:nvPr>
            <p:ph idx="8" type="subTitle"/>
          </p:nvPr>
        </p:nvSpPr>
        <p:spPr>
          <a:xfrm>
            <a:off x="4006850" y="2419500"/>
            <a:ext cx="1304700" cy="55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24" name="Google Shape;224;p29"/>
          <p:cNvSpPr txBox="1"/>
          <p:nvPr>
            <p:ph idx="9" type="subTitle"/>
          </p:nvPr>
        </p:nvSpPr>
        <p:spPr>
          <a:xfrm>
            <a:off x="5747500" y="2419500"/>
            <a:ext cx="1304700" cy="55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25" name="Google Shape;225;p29"/>
          <p:cNvSpPr txBox="1"/>
          <p:nvPr>
            <p:ph idx="13" type="subTitle"/>
          </p:nvPr>
        </p:nvSpPr>
        <p:spPr>
          <a:xfrm>
            <a:off x="7488850" y="2419500"/>
            <a:ext cx="1304700" cy="55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and image">
  <p:cSld name="CUSTOM_15">
    <p:bg>
      <p:bgPr>
        <a:solidFill>
          <a:schemeClr val="accent5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5321925" y="506100"/>
            <a:ext cx="3544500" cy="5793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228" name="Google Shape;228;p30"/>
          <p:cNvSpPr/>
          <p:nvPr>
            <p:ph idx="2" type="pic"/>
          </p:nvPr>
        </p:nvSpPr>
        <p:spPr>
          <a:xfrm>
            <a:off x="392100" y="411300"/>
            <a:ext cx="4297500" cy="4333200"/>
          </a:xfrm>
          <a:prstGeom prst="roundRect">
            <a:avLst>
              <a:gd fmla="val 12298" name="adj"/>
            </a:avLst>
          </a:prstGeom>
          <a:noFill/>
          <a:ln>
            <a:noFill/>
          </a:ln>
        </p:spPr>
      </p:sp>
      <p:sp>
        <p:nvSpPr>
          <p:cNvPr id="229" name="Google Shape;229;p30"/>
          <p:cNvSpPr txBox="1"/>
          <p:nvPr>
            <p:ph idx="1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30" name="Google Shape;230;p30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storyboards ">
  <p:cSld name="CUSTOM_17_1">
    <p:bg>
      <p:bgPr>
        <a:solidFill>
          <a:schemeClr val="accent5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 txBox="1"/>
          <p:nvPr>
            <p:ph idx="1" type="subTitle"/>
          </p:nvPr>
        </p:nvSpPr>
        <p:spPr>
          <a:xfrm>
            <a:off x="277500" y="4025940"/>
            <a:ext cx="1759200" cy="290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1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33" name="Google Shape;233;p31"/>
          <p:cNvSpPr/>
          <p:nvPr>
            <p:ph idx="2" type="pic"/>
          </p:nvPr>
        </p:nvSpPr>
        <p:spPr>
          <a:xfrm>
            <a:off x="289100" y="1685250"/>
            <a:ext cx="1751100" cy="1773000"/>
          </a:xfrm>
          <a:prstGeom prst="roundRect">
            <a:avLst>
              <a:gd fmla="val 11894" name="adj"/>
            </a:avLst>
          </a:prstGeom>
          <a:noFill/>
          <a:ln>
            <a:noFill/>
          </a:ln>
        </p:spPr>
      </p:sp>
      <p:sp>
        <p:nvSpPr>
          <p:cNvPr id="234" name="Google Shape;234;p31"/>
          <p:cNvSpPr/>
          <p:nvPr>
            <p:ph idx="3" type="pic"/>
          </p:nvPr>
        </p:nvSpPr>
        <p:spPr>
          <a:xfrm>
            <a:off x="2152200" y="1685250"/>
            <a:ext cx="1751100" cy="1773000"/>
          </a:xfrm>
          <a:prstGeom prst="roundRect">
            <a:avLst>
              <a:gd fmla="val 11894" name="adj"/>
            </a:avLst>
          </a:prstGeom>
          <a:noFill/>
          <a:ln>
            <a:noFill/>
          </a:ln>
        </p:spPr>
      </p:sp>
      <p:sp>
        <p:nvSpPr>
          <p:cNvPr id="235" name="Google Shape;235;p31"/>
          <p:cNvSpPr/>
          <p:nvPr>
            <p:ph idx="4" type="pic"/>
          </p:nvPr>
        </p:nvSpPr>
        <p:spPr>
          <a:xfrm>
            <a:off x="4015300" y="1685250"/>
            <a:ext cx="1751100" cy="1773000"/>
          </a:xfrm>
          <a:prstGeom prst="roundRect">
            <a:avLst>
              <a:gd fmla="val 11894" name="adj"/>
            </a:avLst>
          </a:prstGeom>
          <a:noFill/>
          <a:ln>
            <a:noFill/>
          </a:ln>
        </p:spPr>
      </p:sp>
      <p:sp>
        <p:nvSpPr>
          <p:cNvPr id="236" name="Google Shape;236;p31"/>
          <p:cNvSpPr/>
          <p:nvPr>
            <p:ph idx="5" type="pic"/>
          </p:nvPr>
        </p:nvSpPr>
        <p:spPr>
          <a:xfrm>
            <a:off x="5866250" y="1685250"/>
            <a:ext cx="1751100" cy="1773000"/>
          </a:xfrm>
          <a:prstGeom prst="roundRect">
            <a:avLst>
              <a:gd fmla="val 11894" name="adj"/>
            </a:avLst>
          </a:prstGeom>
          <a:noFill/>
          <a:ln>
            <a:noFill/>
          </a:ln>
        </p:spPr>
      </p:sp>
      <p:sp>
        <p:nvSpPr>
          <p:cNvPr id="237" name="Google Shape;237;p31"/>
          <p:cNvSpPr txBox="1"/>
          <p:nvPr>
            <p:ph idx="6" type="body"/>
          </p:nvPr>
        </p:nvSpPr>
        <p:spPr>
          <a:xfrm>
            <a:off x="277500" y="4361380"/>
            <a:ext cx="1759200" cy="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800"/>
            </a:lvl1pPr>
            <a:lvl2pPr indent="-28575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38" name="Google Shape;238;p31"/>
          <p:cNvSpPr txBox="1"/>
          <p:nvPr>
            <p:ph idx="7" type="subTitle"/>
          </p:nvPr>
        </p:nvSpPr>
        <p:spPr>
          <a:xfrm>
            <a:off x="2148150" y="4025940"/>
            <a:ext cx="1759200" cy="290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1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39" name="Google Shape;239;p31"/>
          <p:cNvSpPr txBox="1"/>
          <p:nvPr>
            <p:ph idx="8" type="body"/>
          </p:nvPr>
        </p:nvSpPr>
        <p:spPr>
          <a:xfrm>
            <a:off x="2148150" y="4361380"/>
            <a:ext cx="1759200" cy="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800"/>
            </a:lvl1pPr>
            <a:lvl2pPr indent="-28575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Char char="■"/>
              <a:defRPr sz="900"/>
            </a:lvl9pPr>
          </a:lstStyle>
          <a:p/>
        </p:txBody>
      </p:sp>
      <p:sp>
        <p:nvSpPr>
          <p:cNvPr id="240" name="Google Shape;240;p31"/>
          <p:cNvSpPr txBox="1"/>
          <p:nvPr>
            <p:ph idx="9" type="subTitle"/>
          </p:nvPr>
        </p:nvSpPr>
        <p:spPr>
          <a:xfrm>
            <a:off x="4018800" y="4025940"/>
            <a:ext cx="1759200" cy="290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1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41" name="Google Shape;241;p31"/>
          <p:cNvSpPr txBox="1"/>
          <p:nvPr>
            <p:ph idx="13" type="body"/>
          </p:nvPr>
        </p:nvSpPr>
        <p:spPr>
          <a:xfrm>
            <a:off x="4018800" y="4361380"/>
            <a:ext cx="1759200" cy="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800"/>
            </a:lvl1pPr>
            <a:lvl2pPr indent="-28575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Char char="■"/>
              <a:defRPr sz="900"/>
            </a:lvl9pPr>
          </a:lstStyle>
          <a:p/>
        </p:txBody>
      </p:sp>
      <p:sp>
        <p:nvSpPr>
          <p:cNvPr id="242" name="Google Shape;242;p31"/>
          <p:cNvSpPr txBox="1"/>
          <p:nvPr>
            <p:ph idx="14" type="subTitle"/>
          </p:nvPr>
        </p:nvSpPr>
        <p:spPr>
          <a:xfrm>
            <a:off x="5853650" y="4025940"/>
            <a:ext cx="1759200" cy="290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1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43" name="Google Shape;243;p31"/>
          <p:cNvSpPr txBox="1"/>
          <p:nvPr>
            <p:ph idx="15" type="body"/>
          </p:nvPr>
        </p:nvSpPr>
        <p:spPr>
          <a:xfrm>
            <a:off x="5853650" y="4361380"/>
            <a:ext cx="1759200" cy="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800"/>
            </a:lvl1pPr>
            <a:lvl2pPr indent="-28575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Char char="■"/>
              <a:defRPr sz="900"/>
            </a:lvl9pPr>
          </a:lstStyle>
          <a:p/>
        </p:txBody>
      </p:sp>
      <p:sp>
        <p:nvSpPr>
          <p:cNvPr id="244" name="Google Shape;244;p31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245" name="Google Shape;245;p31"/>
          <p:cNvSpPr txBox="1"/>
          <p:nvPr>
            <p:ph idx="16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46" name="Google Shape;246;p31"/>
          <p:cNvSpPr txBox="1"/>
          <p:nvPr>
            <p:ph idx="17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47" name="Google Shape;247;p31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1">
  <p:cSld name="BLANK_1_1_1_1_1_1_1_1_1_1_1_1_1_1_1_1">
    <p:bg>
      <p:bgPr>
        <a:solidFill>
          <a:schemeClr val="accent5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/>
          <p:nvPr>
            <p:ph idx="2" type="pic"/>
          </p:nvPr>
        </p:nvSpPr>
        <p:spPr>
          <a:xfrm>
            <a:off x="392100" y="411300"/>
            <a:ext cx="4915800" cy="4333200"/>
          </a:xfrm>
          <a:prstGeom prst="roundRect">
            <a:avLst>
              <a:gd fmla="val 11160" name="adj"/>
            </a:avLst>
          </a:prstGeom>
          <a:noFill/>
          <a:ln>
            <a:noFill/>
          </a:ln>
        </p:spPr>
      </p:sp>
      <p:sp>
        <p:nvSpPr>
          <p:cNvPr id="250" name="Google Shape;250;p32"/>
          <p:cNvSpPr txBox="1"/>
          <p:nvPr>
            <p:ph type="title"/>
          </p:nvPr>
        </p:nvSpPr>
        <p:spPr>
          <a:xfrm>
            <a:off x="6045100" y="2344250"/>
            <a:ext cx="2820600" cy="1023600"/>
          </a:xfrm>
          <a:prstGeom prst="rect">
            <a:avLst/>
          </a:prstGeom>
        </p:spPr>
        <p:txBody>
          <a:bodyPr anchorCtr="0" anchor="b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251" name="Google Shape;251;p32"/>
          <p:cNvSpPr txBox="1"/>
          <p:nvPr>
            <p:ph idx="3" type="title"/>
          </p:nvPr>
        </p:nvSpPr>
        <p:spPr>
          <a:xfrm>
            <a:off x="6045100" y="3422542"/>
            <a:ext cx="2820600" cy="10236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Medium"/>
                <a:ea typeface="Arimo Medium"/>
                <a:cs typeface="Arimo Medium"/>
                <a:sym typeface="Arimo Medium"/>
              </a:defRPr>
            </a:lvl9pPr>
          </a:lstStyle>
          <a:p/>
        </p:txBody>
      </p:sp>
      <p:sp>
        <p:nvSpPr>
          <p:cNvPr id="252" name="Google Shape;252;p32"/>
          <p:cNvSpPr txBox="1"/>
          <p:nvPr>
            <p:ph idx="1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53" name="Google Shape;253;p32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653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or characteristics">
  <p:cSld name="CUSTOM_19_2">
    <p:bg>
      <p:bgPr>
        <a:solidFill>
          <a:schemeClr val="accent5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3"/>
          <p:cNvSpPr/>
          <p:nvPr/>
        </p:nvSpPr>
        <p:spPr>
          <a:xfrm>
            <a:off x="6766675" y="282250"/>
            <a:ext cx="2099700" cy="3008100"/>
          </a:xfrm>
          <a:prstGeom prst="roundRect">
            <a:avLst>
              <a:gd fmla="val 11954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56" name="Google Shape;256;p33"/>
          <p:cNvSpPr/>
          <p:nvPr/>
        </p:nvSpPr>
        <p:spPr>
          <a:xfrm>
            <a:off x="277425" y="3414025"/>
            <a:ext cx="3513600" cy="1447800"/>
          </a:xfrm>
          <a:prstGeom prst="roundRect">
            <a:avLst>
              <a:gd fmla="val 1567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57" name="Google Shape;257;p33"/>
          <p:cNvSpPr/>
          <p:nvPr/>
        </p:nvSpPr>
        <p:spPr>
          <a:xfrm>
            <a:off x="5298000" y="1843500"/>
            <a:ext cx="1350600" cy="1447800"/>
          </a:xfrm>
          <a:prstGeom prst="roundRect">
            <a:avLst>
              <a:gd fmla="val 20704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sz="1700">
              <a:solidFill>
                <a:schemeClr val="lt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58" name="Google Shape;258;p33"/>
          <p:cNvSpPr/>
          <p:nvPr/>
        </p:nvSpPr>
        <p:spPr>
          <a:xfrm rot="-5400000">
            <a:off x="5577475" y="2049100"/>
            <a:ext cx="566700" cy="867300"/>
          </a:xfrm>
          <a:prstGeom prst="round2SameRect">
            <a:avLst>
              <a:gd fmla="val 49749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59" name="Google Shape;259;p33"/>
          <p:cNvSpPr/>
          <p:nvPr/>
        </p:nvSpPr>
        <p:spPr>
          <a:xfrm>
            <a:off x="5426850" y="2194075"/>
            <a:ext cx="1092900" cy="5736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2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60" name="Google Shape;260;p33"/>
          <p:cNvSpPr/>
          <p:nvPr>
            <p:ph idx="2" type="pic"/>
          </p:nvPr>
        </p:nvSpPr>
        <p:spPr>
          <a:xfrm>
            <a:off x="3910200" y="3408075"/>
            <a:ext cx="3486300" cy="1447800"/>
          </a:xfrm>
          <a:prstGeom prst="roundRect">
            <a:avLst>
              <a:gd fmla="val 16397" name="adj"/>
            </a:avLst>
          </a:prstGeom>
          <a:noFill/>
          <a:ln>
            <a:noFill/>
          </a:ln>
        </p:spPr>
      </p:sp>
      <p:sp>
        <p:nvSpPr>
          <p:cNvPr id="261" name="Google Shape;261;p33"/>
          <p:cNvSpPr/>
          <p:nvPr>
            <p:ph idx="3" type="pic"/>
          </p:nvPr>
        </p:nvSpPr>
        <p:spPr>
          <a:xfrm>
            <a:off x="277500" y="277500"/>
            <a:ext cx="2765700" cy="3013800"/>
          </a:xfrm>
          <a:prstGeom prst="roundRect">
            <a:avLst>
              <a:gd fmla="val 8721" name="adj"/>
            </a:avLst>
          </a:prstGeom>
          <a:noFill/>
          <a:ln>
            <a:noFill/>
          </a:ln>
        </p:spPr>
      </p:sp>
      <p:sp>
        <p:nvSpPr>
          <p:cNvPr id="262" name="Google Shape;262;p33"/>
          <p:cNvSpPr/>
          <p:nvPr>
            <p:ph idx="4" type="pic"/>
          </p:nvPr>
        </p:nvSpPr>
        <p:spPr>
          <a:xfrm>
            <a:off x="3161225" y="277500"/>
            <a:ext cx="1350600" cy="1447800"/>
          </a:xfrm>
          <a:prstGeom prst="roundRect">
            <a:avLst>
              <a:gd fmla="val 15267" name="adj"/>
            </a:avLst>
          </a:prstGeom>
          <a:noFill/>
          <a:ln>
            <a:noFill/>
          </a:ln>
        </p:spPr>
      </p:sp>
      <p:sp>
        <p:nvSpPr>
          <p:cNvPr id="263" name="Google Shape;263;p33"/>
          <p:cNvSpPr/>
          <p:nvPr>
            <p:ph idx="5" type="pic"/>
          </p:nvPr>
        </p:nvSpPr>
        <p:spPr>
          <a:xfrm>
            <a:off x="6883575" y="399550"/>
            <a:ext cx="1866000" cy="2775000"/>
          </a:xfrm>
          <a:prstGeom prst="roundRect">
            <a:avLst>
              <a:gd fmla="val 9097" name="adj"/>
            </a:avLst>
          </a:prstGeom>
          <a:noFill/>
          <a:ln>
            <a:noFill/>
          </a:ln>
        </p:spPr>
      </p:sp>
      <p:sp>
        <p:nvSpPr>
          <p:cNvPr id="264" name="Google Shape;264;p33"/>
          <p:cNvSpPr/>
          <p:nvPr>
            <p:ph idx="6" type="pic"/>
          </p:nvPr>
        </p:nvSpPr>
        <p:spPr>
          <a:xfrm>
            <a:off x="7516025" y="3407700"/>
            <a:ext cx="1350600" cy="1447800"/>
          </a:xfrm>
          <a:prstGeom prst="roundRect">
            <a:avLst>
              <a:gd fmla="val 16397" name="adj"/>
            </a:avLst>
          </a:prstGeom>
          <a:noFill/>
          <a:ln>
            <a:noFill/>
          </a:ln>
        </p:spPr>
      </p:sp>
      <p:sp>
        <p:nvSpPr>
          <p:cNvPr id="265" name="Google Shape;265;p33"/>
          <p:cNvSpPr/>
          <p:nvPr>
            <p:ph idx="7" type="pic"/>
          </p:nvPr>
        </p:nvSpPr>
        <p:spPr>
          <a:xfrm>
            <a:off x="394425" y="3528475"/>
            <a:ext cx="3279600" cy="1218900"/>
          </a:xfrm>
          <a:prstGeom prst="roundRect">
            <a:avLst>
              <a:gd fmla="val 11412" name="adj"/>
            </a:avLst>
          </a:prstGeom>
          <a:noFill/>
          <a:ln>
            <a:noFill/>
          </a:ln>
        </p:spPr>
      </p:sp>
      <p:sp>
        <p:nvSpPr>
          <p:cNvPr id="266" name="Google Shape;266;p33"/>
          <p:cNvSpPr/>
          <p:nvPr/>
        </p:nvSpPr>
        <p:spPr>
          <a:xfrm>
            <a:off x="3161225" y="1842600"/>
            <a:ext cx="2018700" cy="14478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67" name="Google Shape;267;p33"/>
          <p:cNvSpPr/>
          <p:nvPr/>
        </p:nvSpPr>
        <p:spPr>
          <a:xfrm>
            <a:off x="4629850" y="279301"/>
            <a:ext cx="2018700" cy="144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268" name="Google Shape;268;p33"/>
          <p:cNvCxnSpPr>
            <a:stCxn id="266" idx="1"/>
            <a:endCxn id="266" idx="3"/>
          </p:cNvCxnSpPr>
          <p:nvPr/>
        </p:nvCxnSpPr>
        <p:spPr>
          <a:xfrm>
            <a:off x="3161225" y="2566500"/>
            <a:ext cx="20187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33"/>
          <p:cNvSpPr txBox="1"/>
          <p:nvPr>
            <p:ph idx="1" type="subTitle"/>
          </p:nvPr>
        </p:nvSpPr>
        <p:spPr>
          <a:xfrm>
            <a:off x="394425" y="4055150"/>
            <a:ext cx="3279600" cy="573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0" name="Google Shape;270;p33"/>
          <p:cNvSpPr txBox="1"/>
          <p:nvPr>
            <p:ph idx="8" type="subTitle"/>
          </p:nvPr>
        </p:nvSpPr>
        <p:spPr>
          <a:xfrm>
            <a:off x="6883575" y="605875"/>
            <a:ext cx="1866000" cy="573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1" name="Google Shape;271;p33"/>
          <p:cNvSpPr txBox="1"/>
          <p:nvPr>
            <p:ph idx="9" type="subTitle"/>
          </p:nvPr>
        </p:nvSpPr>
        <p:spPr>
          <a:xfrm>
            <a:off x="3910200" y="3779175"/>
            <a:ext cx="3486300" cy="705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2" name="Google Shape;272;p33"/>
          <p:cNvSpPr txBox="1"/>
          <p:nvPr>
            <p:ph idx="13" type="subTitle"/>
          </p:nvPr>
        </p:nvSpPr>
        <p:spPr>
          <a:xfrm>
            <a:off x="291075" y="2571750"/>
            <a:ext cx="2765700" cy="705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3" name="Google Shape;273;p33"/>
          <p:cNvSpPr txBox="1"/>
          <p:nvPr>
            <p:ph idx="14" type="subTitle"/>
          </p:nvPr>
        </p:nvSpPr>
        <p:spPr>
          <a:xfrm>
            <a:off x="4629850" y="694401"/>
            <a:ext cx="2018700" cy="566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4" name="Google Shape;274;p33"/>
          <p:cNvSpPr txBox="1"/>
          <p:nvPr>
            <p:ph idx="15" type="subTitle"/>
          </p:nvPr>
        </p:nvSpPr>
        <p:spPr>
          <a:xfrm>
            <a:off x="4629900" y="1390480"/>
            <a:ext cx="2018700" cy="224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 u="sng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5" name="Google Shape;275;p33"/>
          <p:cNvSpPr txBox="1"/>
          <p:nvPr>
            <p:ph idx="16" type="subTitle"/>
          </p:nvPr>
        </p:nvSpPr>
        <p:spPr>
          <a:xfrm>
            <a:off x="3596775" y="2292000"/>
            <a:ext cx="1507500" cy="224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6" name="Google Shape;276;p33"/>
          <p:cNvSpPr txBox="1"/>
          <p:nvPr>
            <p:ph idx="17" type="subTitle"/>
          </p:nvPr>
        </p:nvSpPr>
        <p:spPr>
          <a:xfrm>
            <a:off x="3596775" y="2997350"/>
            <a:ext cx="1507500" cy="224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7" name="Google Shape;277;p33"/>
          <p:cNvSpPr txBox="1"/>
          <p:nvPr>
            <p:ph idx="18" type="subTitle"/>
          </p:nvPr>
        </p:nvSpPr>
        <p:spPr>
          <a:xfrm>
            <a:off x="3596675" y="1934500"/>
            <a:ext cx="1507500" cy="357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8" name="Google Shape;278;p33"/>
          <p:cNvSpPr txBox="1"/>
          <p:nvPr>
            <p:ph idx="19" type="subTitle"/>
          </p:nvPr>
        </p:nvSpPr>
        <p:spPr>
          <a:xfrm>
            <a:off x="3596775" y="2618213"/>
            <a:ext cx="1507500" cy="357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79" name="Google Shape;279;p33"/>
          <p:cNvSpPr txBox="1"/>
          <p:nvPr>
            <p:ph idx="20" type="subTitle"/>
          </p:nvPr>
        </p:nvSpPr>
        <p:spPr>
          <a:xfrm>
            <a:off x="5297950" y="2885600"/>
            <a:ext cx="1350600" cy="288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 u="sng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80" name="Google Shape;280;p33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1" name="Google Shape;281;p33"/>
          <p:cNvSpPr txBox="1"/>
          <p:nvPr>
            <p:ph idx="21" type="subTitle"/>
          </p:nvPr>
        </p:nvSpPr>
        <p:spPr>
          <a:xfrm>
            <a:off x="5426775" y="2214775"/>
            <a:ext cx="1092900" cy="56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lt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 with description">
  <p:cSld name="CUSTOM_19_1_1_1">
    <p:bg>
      <p:bgPr>
        <a:solidFill>
          <a:schemeClr val="accent5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/>
          <p:nvPr>
            <p:ph idx="2" type="pic"/>
          </p:nvPr>
        </p:nvSpPr>
        <p:spPr>
          <a:xfrm>
            <a:off x="2021325" y="1854425"/>
            <a:ext cx="1679100" cy="3013800"/>
          </a:xfrm>
          <a:prstGeom prst="roundRect">
            <a:avLst>
              <a:gd fmla="val 13643" name="adj"/>
            </a:avLst>
          </a:prstGeom>
          <a:noFill/>
          <a:ln>
            <a:noFill/>
          </a:ln>
        </p:spPr>
      </p:sp>
      <p:sp>
        <p:nvSpPr>
          <p:cNvPr id="284" name="Google Shape;284;p34"/>
          <p:cNvSpPr/>
          <p:nvPr>
            <p:ph idx="3" type="pic"/>
          </p:nvPr>
        </p:nvSpPr>
        <p:spPr>
          <a:xfrm>
            <a:off x="5444400" y="1854425"/>
            <a:ext cx="1679100" cy="3013800"/>
          </a:xfrm>
          <a:prstGeom prst="roundRect">
            <a:avLst>
              <a:gd fmla="val 13643" name="adj"/>
            </a:avLst>
          </a:prstGeom>
          <a:noFill/>
          <a:ln>
            <a:noFill/>
          </a:ln>
        </p:spPr>
      </p:sp>
      <p:sp>
        <p:nvSpPr>
          <p:cNvPr id="285" name="Google Shape;285;p34"/>
          <p:cNvSpPr txBox="1"/>
          <p:nvPr>
            <p:ph idx="1" type="subTitle"/>
          </p:nvPr>
        </p:nvSpPr>
        <p:spPr>
          <a:xfrm>
            <a:off x="3700500" y="3326350"/>
            <a:ext cx="1743900" cy="453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86" name="Google Shape;286;p34"/>
          <p:cNvSpPr txBox="1"/>
          <p:nvPr>
            <p:ph idx="4" type="body"/>
          </p:nvPr>
        </p:nvSpPr>
        <p:spPr>
          <a:xfrm>
            <a:off x="3700500" y="3850823"/>
            <a:ext cx="1743900" cy="9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87" name="Google Shape;287;p34"/>
          <p:cNvSpPr txBox="1"/>
          <p:nvPr>
            <p:ph idx="5" type="subTitle"/>
          </p:nvPr>
        </p:nvSpPr>
        <p:spPr>
          <a:xfrm>
            <a:off x="7123575" y="3326350"/>
            <a:ext cx="1743900" cy="453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mo"/>
              <a:buNone/>
              <a:defRPr sz="1000"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88" name="Google Shape;288;p34"/>
          <p:cNvSpPr txBox="1"/>
          <p:nvPr>
            <p:ph idx="6" type="body"/>
          </p:nvPr>
        </p:nvSpPr>
        <p:spPr>
          <a:xfrm>
            <a:off x="7123575" y="3850823"/>
            <a:ext cx="1743900" cy="9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indent="-228600" lvl="1" marL="914400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indent="-228600" lvl="2" marL="1371600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indent="-228600" lvl="3" marL="1828800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indent="-228600" lvl="4" marL="2286000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indent="-228600" lvl="5" marL="2743200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indent="-228600" lvl="6" marL="3200400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indent="-228600" lvl="7" marL="3657600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indent="-228600" lvl="8" marL="4114800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89" name="Google Shape;289;p34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Arimo SemiBold"/>
                <a:ea typeface="Arimo SemiBold"/>
                <a:cs typeface="Arimo SemiBold"/>
                <a:sym typeface="Arimo SemiBold"/>
              </a:defRPr>
            </a:lvl9pPr>
          </a:lstStyle>
          <a:p/>
        </p:txBody>
      </p:sp>
      <p:sp>
        <p:nvSpPr>
          <p:cNvPr id="290" name="Google Shape;290;p34"/>
          <p:cNvSpPr txBox="1"/>
          <p:nvPr>
            <p:ph idx="7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91" name="Google Shape;291;p34"/>
          <p:cNvSpPr txBox="1"/>
          <p:nvPr>
            <p:ph idx="8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mo"/>
              <a:buNone/>
              <a:defRPr sz="800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None/>
              <a:defRPr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292" name="Google Shape;292;p34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indent="-4445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295" name="Google Shape;295;p3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0" name="Google Shape;300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3" name="Google Shape;303;p3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4" name="Google Shape;304;p3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09" name="Google Shape;309;p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14" name="Google Shape;314;p4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5" name="Google Shape;315;p4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20" name="Google Shape;320;p4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5" name="Google Shape;325;p46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6" name="Google Shape;326;p46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6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6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9" name="Google Shape;329;p46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2" name="Google Shape;332;p4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3" name="Google Shape;333;p4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36" name="Google Shape;336;p48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7" name="Google Shape;337;p48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8" name="Google Shape;338;p48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8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9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2" name="Google Shape;342;p49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3" name="Google Shape;343;p4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44" name="Google Shape;344;p49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5" name="Google Shape;345;p49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6" name="Google Shape;346;p49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7" name="Google Shape;347;p49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0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0" name="Google Shape;350;p50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1" name="Google Shape;351;p50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2" name="Google Shape;352;p50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3" name="Google Shape;353;p50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54" name="Google Shape;354;p50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5" name="Google Shape;355;p50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6" name="Google Shape;356;p50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7" name="Google Shape;357;p50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0" name="Google Shape;360;p51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2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3" name="Google Shape;363;p52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64" name="Google Shape;364;p52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65" name="Google Shape;365;p52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6" name="Google Shape;366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7" name="Google Shape;367;p52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8" name="Google Shape;368;p52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3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1" name="Google Shape;371;p53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3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3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4" name="Google Shape;374;p53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3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6" name="Google Shape;376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7" name="Google Shape;377;p53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8" name="Google Shape;378;p53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9" name="Google Shape;379;p53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4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5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55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55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55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55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55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55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0" name="Google Shape;390;p55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1" name="Google Shape;391;p55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2" name="Google Shape;392;p55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43" Type="http://schemas.openxmlformats.org/officeDocument/2006/relationships/theme" Target="../theme/theme3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84850" y="285900"/>
            <a:ext cx="6423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84850" y="2001325"/>
            <a:ext cx="4088100" cy="24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●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○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mo"/>
              <a:buChar char="■"/>
              <a:defRPr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75">
          <p15:clr>
            <a:srgbClr val="E46962"/>
          </p15:clr>
        </p15:guide>
        <p15:guide id="2" orient="horz" pos="3061">
          <p15:clr>
            <a:srgbClr val="E46962"/>
          </p15:clr>
        </p15:guide>
        <p15:guide id="3" orient="horz" pos="175">
          <p15:clr>
            <a:srgbClr val="E46962"/>
          </p15:clr>
        </p15:guide>
        <p15:guide id="4" pos="5585">
          <p15:clr>
            <a:srgbClr val="E46962"/>
          </p15:clr>
        </p15:guide>
        <p15:guide id="5" orient="horz" pos="1620">
          <p15:clr>
            <a:srgbClr val="E46962"/>
          </p15:clr>
        </p15:guide>
        <p15:guide id="6" pos="288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6"/>
          <p:cNvSpPr txBox="1"/>
          <p:nvPr>
            <p:ph idx="1" type="subTitle"/>
          </p:nvPr>
        </p:nvSpPr>
        <p:spPr>
          <a:xfrm>
            <a:off x="805648" y="3609925"/>
            <a:ext cx="7972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b="1" lang="en" sz="2000"/>
              <a:t>GROUP 1</a:t>
            </a:r>
            <a:r>
              <a:rPr b="1" lang="en" sz="2000"/>
              <a:t>: </a:t>
            </a:r>
            <a:r>
              <a:rPr b="1" lang="en" sz="1500"/>
              <a:t>Laasya Venugopal, Natalia Walker, Sandra Gyamfuaa Badu, Harshavardhan Chinthapatla, Kanniese Chen</a:t>
            </a:r>
            <a:endParaRPr b="1" sz="2000"/>
          </a:p>
        </p:txBody>
      </p:sp>
      <p:sp>
        <p:nvSpPr>
          <p:cNvPr id="398" name="Google Shape;398;p56"/>
          <p:cNvSpPr txBox="1"/>
          <p:nvPr>
            <p:ph idx="2" type="subTitle"/>
          </p:nvPr>
        </p:nvSpPr>
        <p:spPr>
          <a:xfrm>
            <a:off x="805650" y="366675"/>
            <a:ext cx="2759100" cy="39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Approach 2</a:t>
            </a:r>
            <a:endParaRPr sz="1200"/>
          </a:p>
        </p:txBody>
      </p:sp>
      <p:sp>
        <p:nvSpPr>
          <p:cNvPr id="399" name="Google Shape;399;p56"/>
          <p:cNvSpPr txBox="1"/>
          <p:nvPr>
            <p:ph type="title"/>
          </p:nvPr>
        </p:nvSpPr>
        <p:spPr>
          <a:xfrm>
            <a:off x="805650" y="1957325"/>
            <a:ext cx="4838100" cy="1453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Bowtie Presentation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7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57" title="Screenshot 2025-11-19 at 10.12.32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113" y="650113"/>
            <a:ext cx="7641774" cy="3843275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57"/>
          <p:cNvSpPr txBox="1"/>
          <p:nvPr>
            <p:ph type="title"/>
          </p:nvPr>
        </p:nvSpPr>
        <p:spPr>
          <a:xfrm>
            <a:off x="835450" y="3113125"/>
            <a:ext cx="4034400" cy="1746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br>
              <a:rPr lang="en"/>
            </a:br>
            <a:r>
              <a:rPr lang="en" sz="2400"/>
              <a:t>(PRESIGHT - OPENRISK)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8"/>
          <p:cNvSpPr txBox="1"/>
          <p:nvPr>
            <p:ph type="title"/>
          </p:nvPr>
        </p:nvSpPr>
        <p:spPr>
          <a:xfrm>
            <a:off x="520900" y="525025"/>
            <a:ext cx="7432200" cy="7506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Understanding Risk Through Bowtie Visualization</a:t>
            </a:r>
            <a:endParaRPr b="1" i="1" sz="5200"/>
          </a:p>
        </p:txBody>
      </p:sp>
      <p:sp>
        <p:nvSpPr>
          <p:cNvPr id="412" name="Google Shape;412;p58"/>
          <p:cNvSpPr txBox="1"/>
          <p:nvPr/>
        </p:nvSpPr>
        <p:spPr>
          <a:xfrm>
            <a:off x="520900" y="1558625"/>
            <a:ext cx="7432200" cy="1046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Purpose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</a:rPr>
              <a:t>To clearly communicate how loss of control in commercial vehicles can occur, and how safety controls reduce both the likelihood and severity of harm.</a:t>
            </a:r>
            <a:endParaRPr b="1" i="1"/>
          </a:p>
        </p:txBody>
      </p:sp>
      <p:sp>
        <p:nvSpPr>
          <p:cNvPr id="413" name="Google Shape;413;p58"/>
          <p:cNvSpPr txBox="1"/>
          <p:nvPr/>
        </p:nvSpPr>
        <p:spPr>
          <a:xfrm>
            <a:off x="570125" y="2752225"/>
            <a:ext cx="7432200" cy="15855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Our </a:t>
            </a:r>
            <a:r>
              <a:rPr b="1" lang="en" sz="1200">
                <a:solidFill>
                  <a:schemeClr val="lt1"/>
                </a:solidFill>
              </a:rPr>
              <a:t>Bowtie method help:</a:t>
            </a:r>
            <a:endParaRPr b="1"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Visualize causes, controls, and consequences in one diagram</a:t>
            </a:r>
            <a:br>
              <a:rPr b="1" lang="en" sz="1200">
                <a:solidFill>
                  <a:schemeClr val="lt1"/>
                </a:solidFill>
              </a:rPr>
            </a:br>
            <a:endParaRPr b="1"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Simplify complex risk information for diverse audiences</a:t>
            </a:r>
            <a:br>
              <a:rPr b="1" lang="en" sz="1200">
                <a:solidFill>
                  <a:schemeClr val="lt1"/>
                </a:solidFill>
              </a:rPr>
            </a:br>
            <a:endParaRPr b="1" sz="1200">
              <a:solidFill>
                <a:schemeClr val="lt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</a:rPr>
              <a:t>Identify where prevention and mitigation efforts have the most impact</a:t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59"/>
          <p:cNvPicPr preferRelativeResize="0"/>
          <p:nvPr/>
        </p:nvPicPr>
        <p:blipFill rotWithShape="1">
          <a:blip r:embed="rId3">
            <a:alphaModFix amt="10000"/>
          </a:blip>
          <a:srcRect b="19824" l="1069" r="80230" t="14704"/>
          <a:stretch/>
        </p:blipFill>
        <p:spPr>
          <a:xfrm>
            <a:off x="280800" y="1743975"/>
            <a:ext cx="1623600" cy="3039900"/>
          </a:xfrm>
          <a:prstGeom prst="roundRect">
            <a:avLst>
              <a:gd fmla="val 9898" name="adj"/>
            </a:avLst>
          </a:prstGeom>
          <a:noFill/>
          <a:ln>
            <a:noFill/>
          </a:ln>
        </p:spPr>
      </p:pic>
      <p:pic>
        <p:nvPicPr>
          <p:cNvPr id="419" name="Google Shape;419;p59"/>
          <p:cNvPicPr preferRelativeResize="0"/>
          <p:nvPr/>
        </p:nvPicPr>
        <p:blipFill rotWithShape="1">
          <a:blip r:embed="rId3">
            <a:alphaModFix amt="10000"/>
          </a:blip>
          <a:srcRect b="19824" l="1069" r="80230" t="14704"/>
          <a:stretch/>
        </p:blipFill>
        <p:spPr>
          <a:xfrm>
            <a:off x="2018600" y="1743975"/>
            <a:ext cx="1623600" cy="3039900"/>
          </a:xfrm>
          <a:prstGeom prst="roundRect">
            <a:avLst>
              <a:gd fmla="val 9898" name="adj"/>
            </a:avLst>
          </a:prstGeom>
          <a:noFill/>
          <a:ln>
            <a:noFill/>
          </a:ln>
        </p:spPr>
      </p:pic>
      <p:pic>
        <p:nvPicPr>
          <p:cNvPr id="420" name="Google Shape;420;p59"/>
          <p:cNvPicPr preferRelativeResize="0"/>
          <p:nvPr/>
        </p:nvPicPr>
        <p:blipFill rotWithShape="1">
          <a:blip r:embed="rId3">
            <a:alphaModFix amt="10000"/>
          </a:blip>
          <a:srcRect b="19824" l="1069" r="80230" t="14704"/>
          <a:stretch/>
        </p:blipFill>
        <p:spPr>
          <a:xfrm>
            <a:off x="3756400" y="1792578"/>
            <a:ext cx="1623600" cy="2991300"/>
          </a:xfrm>
          <a:prstGeom prst="roundRect">
            <a:avLst>
              <a:gd fmla="val 9898" name="adj"/>
            </a:avLst>
          </a:prstGeom>
          <a:noFill/>
          <a:ln>
            <a:noFill/>
          </a:ln>
        </p:spPr>
      </p:pic>
      <p:pic>
        <p:nvPicPr>
          <p:cNvPr id="421" name="Google Shape;421;p59"/>
          <p:cNvPicPr preferRelativeResize="0"/>
          <p:nvPr/>
        </p:nvPicPr>
        <p:blipFill rotWithShape="1">
          <a:blip r:embed="rId3">
            <a:alphaModFix amt="10000"/>
          </a:blip>
          <a:srcRect b="19824" l="1069" r="80230" t="14704"/>
          <a:stretch/>
        </p:blipFill>
        <p:spPr>
          <a:xfrm>
            <a:off x="5494200" y="1743975"/>
            <a:ext cx="1623600" cy="3039900"/>
          </a:xfrm>
          <a:prstGeom prst="roundRect">
            <a:avLst>
              <a:gd fmla="val 9898" name="adj"/>
            </a:avLst>
          </a:prstGeom>
          <a:noFill/>
          <a:ln>
            <a:noFill/>
          </a:ln>
        </p:spPr>
      </p:pic>
      <p:pic>
        <p:nvPicPr>
          <p:cNvPr id="422" name="Google Shape;422;p59"/>
          <p:cNvPicPr preferRelativeResize="0"/>
          <p:nvPr/>
        </p:nvPicPr>
        <p:blipFill rotWithShape="1">
          <a:blip r:embed="rId3">
            <a:alphaModFix amt="10000"/>
          </a:blip>
          <a:srcRect b="19824" l="1069" r="80230" t="14704"/>
          <a:stretch/>
        </p:blipFill>
        <p:spPr>
          <a:xfrm>
            <a:off x="7232000" y="1743975"/>
            <a:ext cx="1623600" cy="3039900"/>
          </a:xfrm>
          <a:prstGeom prst="roundRect">
            <a:avLst>
              <a:gd fmla="val 9898" name="adj"/>
            </a:avLst>
          </a:prstGeom>
          <a:noFill/>
          <a:ln>
            <a:noFill/>
          </a:ln>
        </p:spPr>
      </p:pic>
      <p:sp>
        <p:nvSpPr>
          <p:cNvPr id="423" name="Google Shape;423;p59"/>
          <p:cNvSpPr/>
          <p:nvPr/>
        </p:nvSpPr>
        <p:spPr>
          <a:xfrm>
            <a:off x="446761" y="1919375"/>
            <a:ext cx="514500" cy="514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24" name="Google Shape;424;p59"/>
          <p:cNvSpPr/>
          <p:nvPr/>
        </p:nvSpPr>
        <p:spPr>
          <a:xfrm>
            <a:off x="491620" y="1964234"/>
            <a:ext cx="424800" cy="424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  <a:endParaRPr sz="18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425" name="Google Shape;425;p59"/>
          <p:cNvGrpSpPr/>
          <p:nvPr/>
        </p:nvGrpSpPr>
        <p:grpSpPr>
          <a:xfrm>
            <a:off x="2196150" y="1919375"/>
            <a:ext cx="514500" cy="514500"/>
            <a:chOff x="2196150" y="1919375"/>
            <a:chExt cx="514500" cy="514500"/>
          </a:xfrm>
        </p:grpSpPr>
        <p:sp>
          <p:nvSpPr>
            <p:cNvPr id="426" name="Google Shape;426;p59"/>
            <p:cNvSpPr/>
            <p:nvPr/>
          </p:nvSpPr>
          <p:spPr>
            <a:xfrm>
              <a:off x="2196150" y="1919375"/>
              <a:ext cx="514500" cy="514500"/>
            </a:xfrm>
            <a:prstGeom prst="ellipse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427" name="Google Shape;427;p59"/>
            <p:cNvSpPr/>
            <p:nvPr/>
          </p:nvSpPr>
          <p:spPr>
            <a:xfrm>
              <a:off x="2241009" y="1964234"/>
              <a:ext cx="424800" cy="424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Arimo"/>
                  <a:ea typeface="Arimo"/>
                  <a:cs typeface="Arimo"/>
                  <a:sym typeface="Arimo"/>
                </a:rPr>
                <a:t>2</a:t>
              </a:r>
              <a:endPara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grpSp>
        <p:nvGrpSpPr>
          <p:cNvPr id="428" name="Google Shape;428;p59"/>
          <p:cNvGrpSpPr/>
          <p:nvPr/>
        </p:nvGrpSpPr>
        <p:grpSpPr>
          <a:xfrm>
            <a:off x="3936800" y="1919375"/>
            <a:ext cx="514500" cy="514500"/>
            <a:chOff x="3936800" y="1919375"/>
            <a:chExt cx="514500" cy="514500"/>
          </a:xfrm>
        </p:grpSpPr>
        <p:sp>
          <p:nvSpPr>
            <p:cNvPr id="429" name="Google Shape;429;p59"/>
            <p:cNvSpPr/>
            <p:nvPr/>
          </p:nvSpPr>
          <p:spPr>
            <a:xfrm>
              <a:off x="3936800" y="1919375"/>
              <a:ext cx="514500" cy="514500"/>
            </a:xfrm>
            <a:prstGeom prst="ellipse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430" name="Google Shape;430;p59"/>
            <p:cNvSpPr/>
            <p:nvPr/>
          </p:nvSpPr>
          <p:spPr>
            <a:xfrm>
              <a:off x="3981659" y="1964234"/>
              <a:ext cx="424800" cy="424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Arimo"/>
                  <a:ea typeface="Arimo"/>
                  <a:cs typeface="Arimo"/>
                  <a:sym typeface="Arimo"/>
                </a:rPr>
                <a:t>3</a:t>
              </a:r>
              <a:endPara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grpSp>
        <p:nvGrpSpPr>
          <p:cNvPr id="431" name="Google Shape;431;p59"/>
          <p:cNvGrpSpPr/>
          <p:nvPr/>
        </p:nvGrpSpPr>
        <p:grpSpPr>
          <a:xfrm>
            <a:off x="5677450" y="1919375"/>
            <a:ext cx="514500" cy="514500"/>
            <a:chOff x="5677450" y="1919375"/>
            <a:chExt cx="514500" cy="514500"/>
          </a:xfrm>
        </p:grpSpPr>
        <p:sp>
          <p:nvSpPr>
            <p:cNvPr id="432" name="Google Shape;432;p59"/>
            <p:cNvSpPr/>
            <p:nvPr/>
          </p:nvSpPr>
          <p:spPr>
            <a:xfrm>
              <a:off x="5677450" y="1919375"/>
              <a:ext cx="514500" cy="514500"/>
            </a:xfrm>
            <a:prstGeom prst="ellipse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433" name="Google Shape;433;p59"/>
            <p:cNvSpPr/>
            <p:nvPr/>
          </p:nvSpPr>
          <p:spPr>
            <a:xfrm>
              <a:off x="5722309" y="1964234"/>
              <a:ext cx="424800" cy="424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Arimo"/>
                  <a:ea typeface="Arimo"/>
                  <a:cs typeface="Arimo"/>
                  <a:sym typeface="Arimo"/>
                </a:rPr>
                <a:t>4</a:t>
              </a:r>
              <a:endPara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grpSp>
        <p:nvGrpSpPr>
          <p:cNvPr id="434" name="Google Shape;434;p59"/>
          <p:cNvGrpSpPr/>
          <p:nvPr/>
        </p:nvGrpSpPr>
        <p:grpSpPr>
          <a:xfrm>
            <a:off x="7418100" y="1919375"/>
            <a:ext cx="514500" cy="514500"/>
            <a:chOff x="7418100" y="1919375"/>
            <a:chExt cx="514500" cy="514500"/>
          </a:xfrm>
        </p:grpSpPr>
        <p:sp>
          <p:nvSpPr>
            <p:cNvPr id="435" name="Google Shape;435;p59"/>
            <p:cNvSpPr/>
            <p:nvPr/>
          </p:nvSpPr>
          <p:spPr>
            <a:xfrm>
              <a:off x="7418100" y="1919375"/>
              <a:ext cx="514500" cy="514500"/>
            </a:xfrm>
            <a:prstGeom prst="ellipse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436" name="Google Shape;436;p59"/>
            <p:cNvSpPr/>
            <p:nvPr/>
          </p:nvSpPr>
          <p:spPr>
            <a:xfrm>
              <a:off x="7462959" y="1964234"/>
              <a:ext cx="424800" cy="424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Arimo"/>
                  <a:ea typeface="Arimo"/>
                  <a:cs typeface="Arimo"/>
                  <a:sym typeface="Arimo"/>
                </a:rPr>
                <a:t>5</a:t>
              </a:r>
              <a:endPara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</p:grpSp>
      <p:sp>
        <p:nvSpPr>
          <p:cNvPr id="437" name="Google Shape;437;p59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CHOICES: Prototype Logic &amp;</a:t>
            </a:r>
            <a:br>
              <a:rPr lang="en"/>
            </a:br>
            <a:r>
              <a:rPr lang="en"/>
              <a:t>Trade Offs</a:t>
            </a:r>
            <a:endParaRPr/>
          </a:p>
        </p:txBody>
      </p:sp>
      <p:sp>
        <p:nvSpPr>
          <p:cNvPr id="438" name="Google Shape;438;p59"/>
          <p:cNvSpPr txBox="1"/>
          <p:nvPr>
            <p:ph idx="1" type="subTitle"/>
          </p:nvPr>
        </p:nvSpPr>
        <p:spPr>
          <a:xfrm>
            <a:off x="299400" y="2576338"/>
            <a:ext cx="1605000" cy="39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mo SemiBold"/>
                <a:ea typeface="Arimo SemiBold"/>
                <a:cs typeface="Arimo SemiBold"/>
                <a:sym typeface="Arimo SemiBold"/>
              </a:rPr>
              <a:t>Expanding / Collapsing</a:t>
            </a:r>
            <a:endParaRPr sz="1800"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  <p:sp>
        <p:nvSpPr>
          <p:cNvPr id="439" name="Google Shape;439;p59"/>
          <p:cNvSpPr txBox="1"/>
          <p:nvPr>
            <p:ph idx="2" type="subTitle"/>
          </p:nvPr>
        </p:nvSpPr>
        <p:spPr>
          <a:xfrm>
            <a:off x="2027900" y="2050400"/>
            <a:ext cx="1605000" cy="8850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mo SemiBold"/>
                <a:ea typeface="Arimo SemiBold"/>
                <a:cs typeface="Arimo SemiBold"/>
                <a:sym typeface="Arimo SemiBold"/>
              </a:rPr>
              <a:t>Color Scheme</a:t>
            </a:r>
            <a:endParaRPr sz="1800"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  <p:sp>
        <p:nvSpPr>
          <p:cNvPr id="440" name="Google Shape;440;p59"/>
          <p:cNvSpPr txBox="1"/>
          <p:nvPr>
            <p:ph idx="3" type="subTitle"/>
          </p:nvPr>
        </p:nvSpPr>
        <p:spPr>
          <a:xfrm>
            <a:off x="3761050" y="2461438"/>
            <a:ext cx="1605000" cy="6822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mo SemiBold"/>
                <a:ea typeface="Arimo SemiBold"/>
                <a:cs typeface="Arimo SemiBold"/>
                <a:sym typeface="Arimo SemiBold"/>
              </a:rPr>
              <a:t>Barrier Attribute Bars</a:t>
            </a:r>
            <a:endParaRPr sz="1800">
              <a:latin typeface="Arimo SemiBold"/>
              <a:ea typeface="Arimo SemiBold"/>
              <a:cs typeface="Arimo SemiBold"/>
              <a:sym typeface="Arimo SemiBold"/>
            </a:endParaRPr>
          </a:p>
        </p:txBody>
      </p:sp>
      <p:sp>
        <p:nvSpPr>
          <p:cNvPr id="441" name="Google Shape;441;p59"/>
          <p:cNvSpPr txBox="1"/>
          <p:nvPr>
            <p:ph idx="4" type="subTitle"/>
          </p:nvPr>
        </p:nvSpPr>
        <p:spPr>
          <a:xfrm>
            <a:off x="5637300" y="2360050"/>
            <a:ext cx="1337400" cy="8850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800">
                <a:latin typeface="Arimo SemiBold"/>
                <a:ea typeface="Arimo SemiBold"/>
                <a:cs typeface="Arimo SemiBold"/>
                <a:sym typeface="Arimo SemiBold"/>
              </a:rPr>
              <a:t>Click-To- Expand</a:t>
            </a:r>
            <a:endParaRPr sz="1800">
              <a:latin typeface="Arimo SemiBold"/>
              <a:ea typeface="Arimo SemiBold"/>
              <a:cs typeface="Arimo SemiBold"/>
              <a:sym typeface="Arim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59"/>
          <p:cNvSpPr txBox="1"/>
          <p:nvPr>
            <p:ph idx="5" type="subTitle"/>
          </p:nvPr>
        </p:nvSpPr>
        <p:spPr>
          <a:xfrm>
            <a:off x="7418100" y="2235650"/>
            <a:ext cx="1337400" cy="5145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mo SemiBold"/>
                <a:ea typeface="Arimo SemiBold"/>
                <a:cs typeface="Arimo SemiBold"/>
                <a:sym typeface="Arimo SemiBold"/>
              </a:rPr>
              <a:t>Trade</a:t>
            </a:r>
            <a:r>
              <a:rPr b="1" lang="en" sz="1800"/>
              <a:t>-Offs</a:t>
            </a:r>
            <a:endParaRPr b="1" sz="1800"/>
          </a:p>
        </p:txBody>
      </p:sp>
      <p:sp>
        <p:nvSpPr>
          <p:cNvPr id="443" name="Google Shape;443;p59"/>
          <p:cNvSpPr txBox="1"/>
          <p:nvPr>
            <p:ph idx="6" type="body"/>
          </p:nvPr>
        </p:nvSpPr>
        <p:spPr>
          <a:xfrm>
            <a:off x="293700" y="3109700"/>
            <a:ext cx="1623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Used interactive expansion to give users control over how much detail they want to view at any moment.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59"/>
          <p:cNvSpPr txBox="1"/>
          <p:nvPr>
            <p:ph idx="7" type="body"/>
          </p:nvPr>
        </p:nvSpPr>
        <p:spPr>
          <a:xfrm>
            <a:off x="2036250" y="2935400"/>
            <a:ext cx="1605000" cy="20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Assigned distinct colors to hazards, barriers, and consequences so viewers can instantly recognize each element using pre-attentive visual cues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59"/>
          <p:cNvSpPr txBox="1"/>
          <p:nvPr>
            <p:ph idx="8" type="body"/>
          </p:nvPr>
        </p:nvSpPr>
        <p:spPr>
          <a:xfrm>
            <a:off x="3765900" y="3171200"/>
            <a:ext cx="16050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Added small color-coded attribute bars under each barrier to show type, robustness, and criticality in a compact, readable format.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59"/>
          <p:cNvSpPr txBox="1"/>
          <p:nvPr>
            <p:ph idx="9" type="body"/>
          </p:nvPr>
        </p:nvSpPr>
        <p:spPr>
          <a:xfrm>
            <a:off x="5499900" y="3113375"/>
            <a:ext cx="1605000" cy="14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We used Presight’s hover, click-to-expand, and barrier failure toggles to let users explore how risk changes in real time.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59"/>
          <p:cNvSpPr txBox="1"/>
          <p:nvPr>
            <p:ph idx="13" type="body"/>
          </p:nvPr>
        </p:nvSpPr>
        <p:spPr>
          <a:xfrm>
            <a:off x="7232000" y="3052000"/>
            <a:ext cx="16050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 A clean, well-spaced layout helps the audience follow the risk story quickly while avoiding clutter and keeping the diagram clear.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59"/>
          <p:cNvSpPr txBox="1"/>
          <p:nvPr>
            <p:ph idx="12" type="sldNum"/>
          </p:nvPr>
        </p:nvSpPr>
        <p:spPr>
          <a:xfrm>
            <a:off x="8179098" y="4668025"/>
            <a:ext cx="657900" cy="1920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60"/>
          <p:cNvPicPr preferRelativeResize="0"/>
          <p:nvPr/>
        </p:nvPicPr>
        <p:blipFill rotWithShape="1">
          <a:blip r:embed="rId3">
            <a:alphaModFix amt="10000"/>
          </a:blip>
          <a:srcRect b="13596" l="3713" r="77643" t="20941"/>
          <a:stretch/>
        </p:blipFill>
        <p:spPr>
          <a:xfrm>
            <a:off x="419363" y="1018150"/>
            <a:ext cx="1965300" cy="3690300"/>
          </a:xfrm>
          <a:prstGeom prst="roundRect">
            <a:avLst>
              <a:gd fmla="val 10347" name="adj"/>
            </a:avLst>
          </a:prstGeom>
          <a:noFill/>
          <a:ln>
            <a:noFill/>
          </a:ln>
        </p:spPr>
      </p:pic>
      <p:pic>
        <p:nvPicPr>
          <p:cNvPr id="454" name="Google Shape;454;p60"/>
          <p:cNvPicPr preferRelativeResize="0"/>
          <p:nvPr/>
        </p:nvPicPr>
        <p:blipFill rotWithShape="1">
          <a:blip r:embed="rId3">
            <a:alphaModFix amt="10000"/>
          </a:blip>
          <a:srcRect b="13596" l="3713" r="77643" t="20941"/>
          <a:stretch/>
        </p:blipFill>
        <p:spPr>
          <a:xfrm>
            <a:off x="2532685" y="1018150"/>
            <a:ext cx="1965300" cy="3690300"/>
          </a:xfrm>
          <a:prstGeom prst="roundRect">
            <a:avLst>
              <a:gd fmla="val 10347" name="adj"/>
            </a:avLst>
          </a:prstGeom>
          <a:noFill/>
          <a:ln>
            <a:noFill/>
          </a:ln>
        </p:spPr>
      </p:pic>
      <p:pic>
        <p:nvPicPr>
          <p:cNvPr id="455" name="Google Shape;455;p60"/>
          <p:cNvPicPr preferRelativeResize="0"/>
          <p:nvPr/>
        </p:nvPicPr>
        <p:blipFill rotWithShape="1">
          <a:blip r:embed="rId3">
            <a:alphaModFix amt="10000"/>
          </a:blip>
          <a:srcRect b="13596" l="3713" r="77643" t="20941"/>
          <a:stretch/>
        </p:blipFill>
        <p:spPr>
          <a:xfrm>
            <a:off x="4646007" y="1018150"/>
            <a:ext cx="1965300" cy="3690300"/>
          </a:xfrm>
          <a:prstGeom prst="roundRect">
            <a:avLst>
              <a:gd fmla="val 10347" name="adj"/>
            </a:avLst>
          </a:prstGeom>
          <a:noFill/>
          <a:ln>
            <a:noFill/>
          </a:ln>
        </p:spPr>
      </p:pic>
      <p:pic>
        <p:nvPicPr>
          <p:cNvPr id="456" name="Google Shape;456;p60"/>
          <p:cNvPicPr preferRelativeResize="0"/>
          <p:nvPr/>
        </p:nvPicPr>
        <p:blipFill rotWithShape="1">
          <a:blip r:embed="rId3">
            <a:alphaModFix amt="10000"/>
          </a:blip>
          <a:srcRect b="13596" l="3713" r="77643" t="20941"/>
          <a:stretch/>
        </p:blipFill>
        <p:spPr>
          <a:xfrm>
            <a:off x="6759329" y="1018150"/>
            <a:ext cx="1965300" cy="3690300"/>
          </a:xfrm>
          <a:prstGeom prst="roundRect">
            <a:avLst>
              <a:gd fmla="val 10347" name="adj"/>
            </a:avLst>
          </a:prstGeom>
          <a:noFill/>
          <a:ln>
            <a:noFill/>
          </a:ln>
        </p:spPr>
      </p:pic>
      <p:sp>
        <p:nvSpPr>
          <p:cNvPr id="457" name="Google Shape;457;p60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Lessons Learned</a:t>
            </a:r>
            <a:endParaRPr sz="3300"/>
          </a:p>
        </p:txBody>
      </p:sp>
      <p:sp>
        <p:nvSpPr>
          <p:cNvPr id="458" name="Google Shape;458;p60"/>
          <p:cNvSpPr/>
          <p:nvPr/>
        </p:nvSpPr>
        <p:spPr>
          <a:xfrm>
            <a:off x="498058" y="1113518"/>
            <a:ext cx="624600" cy="6246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1000" lIns="111000" spcFirstLastPara="1" rIns="111000" wrap="square" tIns="11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99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59" name="Google Shape;459;p60"/>
          <p:cNvSpPr/>
          <p:nvPr/>
        </p:nvSpPr>
        <p:spPr>
          <a:xfrm>
            <a:off x="2635592" y="1113518"/>
            <a:ext cx="624600" cy="6246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1000" lIns="111000" spcFirstLastPara="1" rIns="111000" wrap="square" tIns="111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99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60" name="Google Shape;460;p60"/>
          <p:cNvSpPr/>
          <p:nvPr/>
        </p:nvSpPr>
        <p:spPr>
          <a:xfrm>
            <a:off x="4773139" y="1113518"/>
            <a:ext cx="624600" cy="6246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1000" lIns="111000" spcFirstLastPara="1" rIns="111000" wrap="square" tIns="11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99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61" name="Google Shape;461;p60"/>
          <p:cNvSpPr/>
          <p:nvPr/>
        </p:nvSpPr>
        <p:spPr>
          <a:xfrm>
            <a:off x="6849774" y="1113518"/>
            <a:ext cx="624600" cy="6246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1000" lIns="111000" spcFirstLastPara="1" rIns="111000" wrap="square" tIns="11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99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62" name="Google Shape;462;p60"/>
          <p:cNvSpPr/>
          <p:nvPr/>
        </p:nvSpPr>
        <p:spPr>
          <a:xfrm>
            <a:off x="552521" y="1167981"/>
            <a:ext cx="515700" cy="515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11000" lIns="111000" spcFirstLastPara="1" rIns="111000" wrap="square" tIns="11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85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  <a:endParaRPr sz="2185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63" name="Google Shape;463;p60"/>
          <p:cNvSpPr/>
          <p:nvPr/>
        </p:nvSpPr>
        <p:spPr>
          <a:xfrm>
            <a:off x="2690030" y="1167981"/>
            <a:ext cx="515700" cy="515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11000" lIns="111000" spcFirstLastPara="1" rIns="111000" wrap="square" tIns="11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85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  <a:endParaRPr sz="2185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64" name="Google Shape;464;p60"/>
          <p:cNvSpPr/>
          <p:nvPr/>
        </p:nvSpPr>
        <p:spPr>
          <a:xfrm>
            <a:off x="4827577" y="1167981"/>
            <a:ext cx="515700" cy="515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11000" lIns="111000" spcFirstLastPara="1" rIns="111000" wrap="square" tIns="11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85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  <a:endParaRPr sz="2185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65" name="Google Shape;465;p60"/>
          <p:cNvSpPr/>
          <p:nvPr/>
        </p:nvSpPr>
        <p:spPr>
          <a:xfrm>
            <a:off x="6910712" y="1167981"/>
            <a:ext cx="515700" cy="515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11000" lIns="111000" spcFirstLastPara="1" rIns="111000" wrap="square" tIns="111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85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  <a:endParaRPr sz="2185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66" name="Google Shape;466;p60"/>
          <p:cNvSpPr txBox="1"/>
          <p:nvPr>
            <p:ph idx="1" type="subTitle"/>
          </p:nvPr>
        </p:nvSpPr>
        <p:spPr>
          <a:xfrm>
            <a:off x="2775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67" name="Google Shape;467;p60"/>
          <p:cNvSpPr txBox="1"/>
          <p:nvPr>
            <p:ph idx="2" type="subTitle"/>
          </p:nvPr>
        </p:nvSpPr>
        <p:spPr>
          <a:xfrm>
            <a:off x="7236300" y="278858"/>
            <a:ext cx="1630200" cy="13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</a:t>
            </a:r>
            <a:endParaRPr/>
          </a:p>
        </p:txBody>
      </p:sp>
      <p:sp>
        <p:nvSpPr>
          <p:cNvPr id="468" name="Google Shape;468;p60"/>
          <p:cNvSpPr txBox="1"/>
          <p:nvPr>
            <p:ph idx="12" type="sldNum"/>
          </p:nvPr>
        </p:nvSpPr>
        <p:spPr>
          <a:xfrm>
            <a:off x="7924983" y="4852368"/>
            <a:ext cx="798900" cy="233100"/>
          </a:xfrm>
          <a:prstGeom prst="rect">
            <a:avLst/>
          </a:prstGeom>
        </p:spPr>
        <p:txBody>
          <a:bodyPr anchorCtr="0" anchor="ctr" bIns="111000" lIns="111000" spcFirstLastPara="1" rIns="111000" wrap="square" tIns="111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"/>
              <a:buFont typeface="Arimo"/>
              <a:buNone/>
            </a:pPr>
            <a:fld id="{00000000-1234-1234-1234-123412341234}" type="slidenum">
              <a:rPr lang="en" sz="849"/>
              <a:t>‹#›</a:t>
            </a:fld>
            <a:endParaRPr sz="849"/>
          </a:p>
        </p:txBody>
      </p:sp>
      <p:sp>
        <p:nvSpPr>
          <p:cNvPr id="469" name="Google Shape;469;p60"/>
          <p:cNvSpPr txBox="1"/>
          <p:nvPr>
            <p:ph idx="3" type="body"/>
          </p:nvPr>
        </p:nvSpPr>
        <p:spPr>
          <a:xfrm>
            <a:off x="420150" y="2685375"/>
            <a:ext cx="1965300" cy="1696800"/>
          </a:xfrm>
          <a:prstGeom prst="rect">
            <a:avLst/>
          </a:prstGeom>
        </p:spPr>
        <p:txBody>
          <a:bodyPr anchorCtr="0" anchor="t" bIns="111000" lIns="111000" spcFirstLastPara="1" rIns="111000" wrap="square" tIns="111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93"/>
              </a:spcBef>
              <a:spcAft>
                <a:spcPts val="1093"/>
              </a:spcAft>
              <a:buClr>
                <a:schemeClr val="lt1"/>
              </a:buClr>
              <a:buSzPts val="1336"/>
              <a:buFont typeface="Arial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Using the bowtie format helped simplify a complex risk problem. The left-to-right flow made it easy to see threats, controls, and consequences in one view.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60"/>
          <p:cNvSpPr txBox="1"/>
          <p:nvPr>
            <p:ph idx="4" type="body"/>
          </p:nvPr>
        </p:nvSpPr>
        <p:spPr>
          <a:xfrm>
            <a:off x="2538625" y="2685375"/>
            <a:ext cx="1965300" cy="1575600"/>
          </a:xfrm>
          <a:prstGeom prst="rect">
            <a:avLst/>
          </a:prstGeom>
        </p:spPr>
        <p:txBody>
          <a:bodyPr anchorCtr="0" anchor="t" bIns="111000" lIns="111000" spcFirstLastPara="1" rIns="111000" wrap="square" tIns="111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93"/>
              </a:spcBef>
              <a:spcAft>
                <a:spcPts val="1093"/>
              </a:spcAft>
              <a:buClr>
                <a:schemeClr val="lt1"/>
              </a:buClr>
              <a:buSzPts val="1336"/>
              <a:buFont typeface="Arial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Applying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consistent colors for “Good,” “Fair,” and “High” performance helped the audience quickly compare barriers and understand their effectiveness.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60"/>
          <p:cNvSpPr txBox="1"/>
          <p:nvPr>
            <p:ph idx="5" type="body"/>
          </p:nvPr>
        </p:nvSpPr>
        <p:spPr>
          <a:xfrm>
            <a:off x="4657100" y="2745975"/>
            <a:ext cx="1943100" cy="1575600"/>
          </a:xfrm>
          <a:prstGeom prst="rect">
            <a:avLst/>
          </a:prstGeom>
        </p:spPr>
        <p:txBody>
          <a:bodyPr anchorCtr="0" anchor="t" bIns="111000" lIns="111000" spcFirstLastPara="1" rIns="111000" wrap="square" tIns="111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93"/>
              </a:spcBef>
              <a:spcAft>
                <a:spcPts val="1093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Placing the top event at the center and arranging barriers around it helped viewers follow the logic without confusion and focus on what matters most.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60"/>
          <p:cNvSpPr txBox="1"/>
          <p:nvPr>
            <p:ph idx="6" type="body"/>
          </p:nvPr>
        </p:nvSpPr>
        <p:spPr>
          <a:xfrm>
            <a:off x="6753375" y="2745975"/>
            <a:ext cx="1965300" cy="1779300"/>
          </a:xfrm>
          <a:prstGeom prst="rect">
            <a:avLst/>
          </a:prstGeom>
        </p:spPr>
        <p:txBody>
          <a:bodyPr anchorCtr="0" anchor="t" bIns="111000" lIns="111000" spcFirstLastPara="1" rIns="111000" wrap="square" tIns="1110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93"/>
              </a:spcBef>
              <a:spcAft>
                <a:spcPts val="1093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Breaking down 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the risk into smaller, labeled components made the story clearer and supported faster discussion, especially for non-technical audiences.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60"/>
          <p:cNvSpPr txBox="1"/>
          <p:nvPr>
            <p:ph idx="7" type="subTitle"/>
          </p:nvPr>
        </p:nvSpPr>
        <p:spPr>
          <a:xfrm>
            <a:off x="420148" y="1844075"/>
            <a:ext cx="1874100" cy="1001700"/>
          </a:xfrm>
          <a:prstGeom prst="rect">
            <a:avLst/>
          </a:prstGeom>
        </p:spPr>
        <p:txBody>
          <a:bodyPr anchorCtr="0" anchor="b" bIns="111000" lIns="111000" spcFirstLastPara="1" rIns="111000" wrap="square" tIns="111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99"/>
              <a:t>Clear Structure Improves Understanding</a:t>
            </a:r>
            <a:endParaRPr b="1" sz="1699"/>
          </a:p>
        </p:txBody>
      </p:sp>
      <p:sp>
        <p:nvSpPr>
          <p:cNvPr id="474" name="Google Shape;474;p60"/>
          <p:cNvSpPr txBox="1"/>
          <p:nvPr>
            <p:ph idx="8" type="subTitle"/>
          </p:nvPr>
        </p:nvSpPr>
        <p:spPr>
          <a:xfrm>
            <a:off x="2533073" y="1844063"/>
            <a:ext cx="1874100" cy="1001700"/>
          </a:xfrm>
          <a:prstGeom prst="rect">
            <a:avLst/>
          </a:prstGeom>
        </p:spPr>
        <p:txBody>
          <a:bodyPr anchorCtr="0" anchor="b" bIns="111000" lIns="111000" spcFirstLastPara="1" rIns="111000" wrap="square" tIns="111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99"/>
              <a:t>Color Coding Enhances Interpretation</a:t>
            </a:r>
            <a:endParaRPr b="1" sz="1699"/>
          </a:p>
        </p:txBody>
      </p:sp>
      <p:sp>
        <p:nvSpPr>
          <p:cNvPr id="475" name="Google Shape;475;p60"/>
          <p:cNvSpPr txBox="1"/>
          <p:nvPr>
            <p:ph idx="9" type="subTitle"/>
          </p:nvPr>
        </p:nvSpPr>
        <p:spPr>
          <a:xfrm>
            <a:off x="4646199" y="1683663"/>
            <a:ext cx="1874100" cy="1001700"/>
          </a:xfrm>
          <a:prstGeom prst="rect">
            <a:avLst/>
          </a:prstGeom>
        </p:spPr>
        <p:txBody>
          <a:bodyPr anchorCtr="0" anchor="b" bIns="111000" lIns="111000" spcFirstLastPara="1" rIns="111000" wrap="square" tIns="111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99">
                <a:latin typeface="Arimo SemiBold"/>
                <a:ea typeface="Arimo SemiBold"/>
                <a:cs typeface="Arimo SemiBold"/>
                <a:sym typeface="Arimo SemiBold"/>
              </a:rPr>
              <a:t>V</a:t>
            </a:r>
            <a:r>
              <a:rPr b="1" lang="en" sz="1578"/>
              <a:t>isual Hierarchy Guides Attention</a:t>
            </a:r>
            <a:endParaRPr b="1" sz="1578"/>
          </a:p>
        </p:txBody>
      </p:sp>
      <p:sp>
        <p:nvSpPr>
          <p:cNvPr id="476" name="Google Shape;476;p60"/>
          <p:cNvSpPr txBox="1"/>
          <p:nvPr>
            <p:ph idx="13" type="subTitle"/>
          </p:nvPr>
        </p:nvSpPr>
        <p:spPr>
          <a:xfrm>
            <a:off x="6759325" y="1910625"/>
            <a:ext cx="1965300" cy="1001700"/>
          </a:xfrm>
          <a:prstGeom prst="rect">
            <a:avLst/>
          </a:prstGeom>
        </p:spPr>
        <p:txBody>
          <a:bodyPr anchorCtr="0" anchor="b" bIns="111000" lIns="111000" spcFirstLastPara="1" rIns="111000" wrap="square" tIns="111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99"/>
              <a:t>Simplicity Supports Better Decision-Making</a:t>
            </a:r>
            <a:endParaRPr b="1" sz="1699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61"/>
          <p:cNvPicPr preferRelativeResize="0"/>
          <p:nvPr/>
        </p:nvPicPr>
        <p:blipFill rotWithShape="1">
          <a:blip r:embed="rId3">
            <a:alphaModFix amt="10000"/>
          </a:blip>
          <a:srcRect b="13596" l="3713" r="77643" t="20941"/>
          <a:stretch/>
        </p:blipFill>
        <p:spPr>
          <a:xfrm>
            <a:off x="433488" y="1090150"/>
            <a:ext cx="1958700" cy="3677700"/>
          </a:xfrm>
          <a:prstGeom prst="roundRect">
            <a:avLst>
              <a:gd fmla="val 10347" name="adj"/>
            </a:avLst>
          </a:prstGeom>
          <a:noFill/>
          <a:ln>
            <a:noFill/>
          </a:ln>
        </p:spPr>
      </p:pic>
      <p:pic>
        <p:nvPicPr>
          <p:cNvPr id="482" name="Google Shape;482;p61"/>
          <p:cNvPicPr preferRelativeResize="0"/>
          <p:nvPr/>
        </p:nvPicPr>
        <p:blipFill rotWithShape="1">
          <a:blip r:embed="rId3">
            <a:alphaModFix amt="10000"/>
          </a:blip>
          <a:srcRect b="13596" l="3713" r="77643" t="20941"/>
          <a:stretch/>
        </p:blipFill>
        <p:spPr>
          <a:xfrm>
            <a:off x="2539596" y="1090150"/>
            <a:ext cx="1958700" cy="3677700"/>
          </a:xfrm>
          <a:prstGeom prst="roundRect">
            <a:avLst>
              <a:gd fmla="val 10347" name="adj"/>
            </a:avLst>
          </a:prstGeom>
          <a:noFill/>
          <a:ln>
            <a:noFill/>
          </a:ln>
        </p:spPr>
      </p:pic>
      <p:pic>
        <p:nvPicPr>
          <p:cNvPr id="483" name="Google Shape;483;p61"/>
          <p:cNvPicPr preferRelativeResize="0"/>
          <p:nvPr/>
        </p:nvPicPr>
        <p:blipFill rotWithShape="1">
          <a:blip r:embed="rId3">
            <a:alphaModFix amt="10000"/>
          </a:blip>
          <a:srcRect b="13596" l="3713" r="77643" t="20941"/>
          <a:stretch/>
        </p:blipFill>
        <p:spPr>
          <a:xfrm>
            <a:off x="4645704" y="1090150"/>
            <a:ext cx="1958700" cy="3677700"/>
          </a:xfrm>
          <a:prstGeom prst="roundRect">
            <a:avLst>
              <a:gd fmla="val 10347" name="adj"/>
            </a:avLst>
          </a:prstGeom>
          <a:noFill/>
          <a:ln>
            <a:noFill/>
          </a:ln>
        </p:spPr>
      </p:pic>
      <p:pic>
        <p:nvPicPr>
          <p:cNvPr id="484" name="Google Shape;484;p61"/>
          <p:cNvPicPr preferRelativeResize="0"/>
          <p:nvPr/>
        </p:nvPicPr>
        <p:blipFill rotWithShape="1">
          <a:blip r:embed="rId3">
            <a:alphaModFix amt="10000"/>
          </a:blip>
          <a:srcRect b="13596" l="3713" r="77643" t="20941"/>
          <a:stretch/>
        </p:blipFill>
        <p:spPr>
          <a:xfrm>
            <a:off x="6751812" y="1090150"/>
            <a:ext cx="1958700" cy="3677700"/>
          </a:xfrm>
          <a:prstGeom prst="roundRect">
            <a:avLst>
              <a:gd fmla="val 10347" name="adj"/>
            </a:avLst>
          </a:prstGeom>
          <a:noFill/>
          <a:ln>
            <a:noFill/>
          </a:ln>
        </p:spPr>
      </p:pic>
      <p:sp>
        <p:nvSpPr>
          <p:cNvPr id="485" name="Google Shape;485;p61"/>
          <p:cNvSpPr txBox="1"/>
          <p:nvPr>
            <p:ph type="title"/>
          </p:nvPr>
        </p:nvSpPr>
        <p:spPr>
          <a:xfrm>
            <a:off x="277500" y="416250"/>
            <a:ext cx="8589000" cy="885000"/>
          </a:xfrm>
          <a:prstGeom prst="rect">
            <a:avLst/>
          </a:prstGeom>
        </p:spPr>
        <p:txBody>
          <a:bodyPr anchorCtr="0" anchor="t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Key takeaways</a:t>
            </a:r>
            <a:endParaRPr sz="3300"/>
          </a:p>
        </p:txBody>
      </p:sp>
      <p:sp>
        <p:nvSpPr>
          <p:cNvPr id="486" name="Google Shape;486;p61"/>
          <p:cNvSpPr/>
          <p:nvPr/>
        </p:nvSpPr>
        <p:spPr>
          <a:xfrm>
            <a:off x="584355" y="1301245"/>
            <a:ext cx="622500" cy="62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625" lIns="110625" spcFirstLastPara="1" rIns="110625" wrap="square" tIns="110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93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87" name="Google Shape;487;p61"/>
          <p:cNvSpPr/>
          <p:nvPr/>
        </p:nvSpPr>
        <p:spPr>
          <a:xfrm>
            <a:off x="2717588" y="1301245"/>
            <a:ext cx="622500" cy="62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625" lIns="110625" spcFirstLastPara="1" rIns="110625" wrap="square" tIns="110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93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88" name="Google Shape;488;p61"/>
          <p:cNvSpPr/>
          <p:nvPr/>
        </p:nvSpPr>
        <p:spPr>
          <a:xfrm>
            <a:off x="4837259" y="1301245"/>
            <a:ext cx="622500" cy="62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625" lIns="110625" spcFirstLastPara="1" rIns="110625" wrap="square" tIns="110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93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89" name="Google Shape;489;p61"/>
          <p:cNvSpPr/>
          <p:nvPr/>
        </p:nvSpPr>
        <p:spPr>
          <a:xfrm>
            <a:off x="6902605" y="1301245"/>
            <a:ext cx="622500" cy="62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0625" lIns="110625" spcFirstLastPara="1" rIns="110625" wrap="square" tIns="110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93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0" name="Google Shape;490;p61"/>
          <p:cNvSpPr/>
          <p:nvPr/>
        </p:nvSpPr>
        <p:spPr>
          <a:xfrm>
            <a:off x="638657" y="1355548"/>
            <a:ext cx="513900" cy="513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10625" lIns="110625" spcFirstLastPara="1" rIns="110625" wrap="square" tIns="110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77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  <a:endParaRPr sz="2177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1" name="Google Shape;491;p61"/>
          <p:cNvSpPr/>
          <p:nvPr/>
        </p:nvSpPr>
        <p:spPr>
          <a:xfrm>
            <a:off x="2771878" y="1355548"/>
            <a:ext cx="513900" cy="513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10625" lIns="110625" spcFirstLastPara="1" rIns="110625" wrap="square" tIns="110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77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  <a:endParaRPr sz="2177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2" name="Google Shape;492;p61"/>
          <p:cNvSpPr/>
          <p:nvPr/>
        </p:nvSpPr>
        <p:spPr>
          <a:xfrm>
            <a:off x="4891562" y="1355548"/>
            <a:ext cx="513900" cy="513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10625" lIns="110625" spcFirstLastPara="1" rIns="110625" wrap="square" tIns="110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77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  <a:endParaRPr sz="2177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3" name="Google Shape;493;p61"/>
          <p:cNvSpPr/>
          <p:nvPr/>
        </p:nvSpPr>
        <p:spPr>
          <a:xfrm>
            <a:off x="6956907" y="1355548"/>
            <a:ext cx="513900" cy="513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10625" lIns="110625" spcFirstLastPara="1" rIns="110625" wrap="square" tIns="1106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77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  <a:endParaRPr sz="2177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4" name="Google Shape;494;p61"/>
          <p:cNvSpPr txBox="1"/>
          <p:nvPr>
            <p:ph idx="12" type="sldNum"/>
          </p:nvPr>
        </p:nvSpPr>
        <p:spPr>
          <a:xfrm>
            <a:off x="7913488" y="4911288"/>
            <a:ext cx="795900" cy="232200"/>
          </a:xfrm>
          <a:prstGeom prst="rect">
            <a:avLst/>
          </a:prstGeom>
        </p:spPr>
        <p:txBody>
          <a:bodyPr anchorCtr="0" anchor="ctr" bIns="110625" lIns="110625" spcFirstLastPara="1" rIns="110625" wrap="square" tIns="1106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7"/>
              <a:buFont typeface="Arimo"/>
              <a:buNone/>
            </a:pPr>
            <a:fld id="{00000000-1234-1234-1234-123412341234}" type="slidenum">
              <a:rPr lang="en" sz="846"/>
              <a:t>‹#›</a:t>
            </a:fld>
            <a:endParaRPr sz="846"/>
          </a:p>
        </p:txBody>
      </p:sp>
      <p:sp>
        <p:nvSpPr>
          <p:cNvPr id="495" name="Google Shape;495;p61"/>
          <p:cNvSpPr txBox="1"/>
          <p:nvPr>
            <p:ph idx="3" type="body"/>
          </p:nvPr>
        </p:nvSpPr>
        <p:spPr>
          <a:xfrm>
            <a:off x="433700" y="3017100"/>
            <a:ext cx="1936800" cy="1570200"/>
          </a:xfrm>
          <a:prstGeom prst="rect">
            <a:avLst/>
          </a:prstGeom>
        </p:spPr>
        <p:txBody>
          <a:bodyPr anchorCtr="0" anchor="t" bIns="110625" lIns="110625" spcFirstLastPara="1" rIns="110625" wrap="square" tIns="110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30"/>
              <a:t>Bowtie diagrams turned a complex vehicle-safety problem into a clear, easy-to-follow structure.</a:t>
            </a:r>
            <a:endParaRPr sz="1330"/>
          </a:p>
        </p:txBody>
      </p:sp>
      <p:sp>
        <p:nvSpPr>
          <p:cNvPr id="496" name="Google Shape;496;p61"/>
          <p:cNvSpPr txBox="1"/>
          <p:nvPr>
            <p:ph idx="4" type="body"/>
          </p:nvPr>
        </p:nvSpPr>
        <p:spPr>
          <a:xfrm>
            <a:off x="2550550" y="2869825"/>
            <a:ext cx="1936800" cy="1570200"/>
          </a:xfrm>
          <a:prstGeom prst="rect">
            <a:avLst/>
          </a:prstGeom>
        </p:spPr>
        <p:txBody>
          <a:bodyPr anchorCtr="0" anchor="t" bIns="110625" lIns="110625" spcFirstLastPara="1" rIns="110625" wrap="square" tIns="110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30"/>
              <a:t>Clear labels (Threats, Controls, Consequences) and consistent formatting made the diagram understandable even for non-experts.</a:t>
            </a:r>
            <a:endParaRPr sz="1330"/>
          </a:p>
        </p:txBody>
      </p:sp>
      <p:sp>
        <p:nvSpPr>
          <p:cNvPr id="497" name="Google Shape;497;p61"/>
          <p:cNvSpPr txBox="1"/>
          <p:nvPr>
            <p:ph idx="5" type="body"/>
          </p:nvPr>
        </p:nvSpPr>
        <p:spPr>
          <a:xfrm>
            <a:off x="4651175" y="3017100"/>
            <a:ext cx="1936800" cy="1570200"/>
          </a:xfrm>
          <a:prstGeom prst="rect">
            <a:avLst/>
          </a:prstGeom>
        </p:spPr>
        <p:txBody>
          <a:bodyPr anchorCtr="0" anchor="t" bIns="110625" lIns="110625" spcFirstLastPara="1" rIns="110625" wrap="square" tIns="1106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30"/>
              <a:t>Color-coded control cards quickly showed barrier type and strength, making the visuals more intuitive.</a:t>
            </a:r>
            <a:endParaRPr sz="1330"/>
          </a:p>
        </p:txBody>
      </p:sp>
      <p:sp>
        <p:nvSpPr>
          <p:cNvPr id="498" name="Google Shape;498;p61"/>
          <p:cNvSpPr txBox="1"/>
          <p:nvPr>
            <p:ph idx="6" type="body"/>
          </p:nvPr>
        </p:nvSpPr>
        <p:spPr>
          <a:xfrm>
            <a:off x="6751675" y="3017100"/>
            <a:ext cx="1936800" cy="1570200"/>
          </a:xfrm>
          <a:prstGeom prst="rect">
            <a:avLst/>
          </a:prstGeom>
        </p:spPr>
        <p:txBody>
          <a:bodyPr anchorCtr="0" anchor="t" bIns="110625" lIns="110625" spcFirstLastPara="1" rIns="110625" wrap="square" tIns="110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30"/>
              <a:t>The left-to-right bowtie layout displayed the entire risk landscape at once, supporting quick decisions and revealing improvement gaps.</a:t>
            </a:r>
            <a:endParaRPr sz="846"/>
          </a:p>
        </p:txBody>
      </p:sp>
      <p:sp>
        <p:nvSpPr>
          <p:cNvPr id="499" name="Google Shape;499;p61"/>
          <p:cNvSpPr txBox="1"/>
          <p:nvPr>
            <p:ph idx="7" type="subTitle"/>
          </p:nvPr>
        </p:nvSpPr>
        <p:spPr>
          <a:xfrm>
            <a:off x="433700" y="2273025"/>
            <a:ext cx="1958700" cy="672300"/>
          </a:xfrm>
          <a:prstGeom prst="rect">
            <a:avLst/>
          </a:prstGeom>
        </p:spPr>
        <p:txBody>
          <a:bodyPr anchorCtr="0" anchor="b" bIns="110625" lIns="110625" spcFirstLastPara="1" rIns="110625" wrap="square" tIns="110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72"/>
              <a:t>Make Complex Risks Easy to Understand</a:t>
            </a:r>
            <a:endParaRPr b="1" sz="1572"/>
          </a:p>
        </p:txBody>
      </p:sp>
      <p:sp>
        <p:nvSpPr>
          <p:cNvPr id="500" name="Google Shape;500;p61"/>
          <p:cNvSpPr txBox="1"/>
          <p:nvPr>
            <p:ph idx="8" type="subTitle"/>
          </p:nvPr>
        </p:nvSpPr>
        <p:spPr>
          <a:xfrm>
            <a:off x="2550550" y="2095225"/>
            <a:ext cx="1936800" cy="774600"/>
          </a:xfrm>
          <a:prstGeom prst="rect">
            <a:avLst/>
          </a:prstGeom>
        </p:spPr>
        <p:txBody>
          <a:bodyPr anchorCtr="0" anchor="b" bIns="110625" lIns="110625" spcFirstLastPara="1" rIns="110625" wrap="square" tIns="110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93"/>
              <a:t> </a:t>
            </a:r>
            <a:r>
              <a:rPr b="1" lang="en" sz="1451"/>
              <a:t>Clear Labeling Improves Audience Comprehension</a:t>
            </a:r>
            <a:endParaRPr b="1" sz="1451"/>
          </a:p>
        </p:txBody>
      </p:sp>
      <p:sp>
        <p:nvSpPr>
          <p:cNvPr id="501" name="Google Shape;501;p61"/>
          <p:cNvSpPr txBox="1"/>
          <p:nvPr>
            <p:ph idx="9" type="subTitle"/>
          </p:nvPr>
        </p:nvSpPr>
        <p:spPr>
          <a:xfrm>
            <a:off x="4651175" y="2007675"/>
            <a:ext cx="1936800" cy="925500"/>
          </a:xfrm>
          <a:prstGeom prst="rect">
            <a:avLst/>
          </a:prstGeom>
        </p:spPr>
        <p:txBody>
          <a:bodyPr anchorCtr="0" anchor="b" bIns="110625" lIns="110625" spcFirstLastPara="1" rIns="110625" wrap="square" tIns="110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1"/>
              <a:t>Color Coding</a:t>
            </a:r>
            <a:r>
              <a:rPr b="1" lang="en" sz="1451"/>
              <a:t> S</a:t>
            </a:r>
            <a:r>
              <a:rPr b="1" lang="en" sz="1451"/>
              <a:t>trengthens Storytelling</a:t>
            </a:r>
            <a:endParaRPr b="1" sz="1451"/>
          </a:p>
        </p:txBody>
      </p:sp>
      <p:sp>
        <p:nvSpPr>
          <p:cNvPr id="502" name="Google Shape;502;p61"/>
          <p:cNvSpPr txBox="1"/>
          <p:nvPr>
            <p:ph idx="13" type="subTitle"/>
          </p:nvPr>
        </p:nvSpPr>
        <p:spPr>
          <a:xfrm>
            <a:off x="6751800" y="2007675"/>
            <a:ext cx="1936800" cy="925500"/>
          </a:xfrm>
          <a:prstGeom prst="rect">
            <a:avLst/>
          </a:prstGeom>
        </p:spPr>
        <p:txBody>
          <a:bodyPr anchorCtr="0" anchor="b" bIns="110625" lIns="110625" spcFirstLastPara="1" rIns="110625" wrap="square" tIns="1106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72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1"/>
              <a:t>Visual Structure Supports Better Decision-Making</a:t>
            </a:r>
            <a:endParaRPr b="1" sz="145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2"/>
          <p:cNvSpPr txBox="1"/>
          <p:nvPr>
            <p:ph idx="4294967295" type="title"/>
          </p:nvPr>
        </p:nvSpPr>
        <p:spPr>
          <a:xfrm>
            <a:off x="696925" y="325500"/>
            <a:ext cx="8589000" cy="4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Summary</a:t>
            </a:r>
            <a:endParaRPr sz="3500"/>
          </a:p>
        </p:txBody>
      </p:sp>
      <p:sp>
        <p:nvSpPr>
          <p:cNvPr id="508" name="Google Shape;508;p62"/>
          <p:cNvSpPr txBox="1"/>
          <p:nvPr>
            <p:ph type="title"/>
          </p:nvPr>
        </p:nvSpPr>
        <p:spPr>
          <a:xfrm>
            <a:off x="696925" y="1071600"/>
            <a:ext cx="4581000" cy="373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Clear structure, colored barriers, and balanced layout allow different audiences to quickly see what leads to danger and how harm can be reduced</a:t>
            </a:r>
            <a:r>
              <a:rPr b="1" lang="en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Visual storytelling is not just about accuracy it is  about clarity, focus, and supporting better decision-making.</a:t>
            </a:r>
            <a:endParaRPr b="1"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Bowtie diagram helps make complex commercial vehicle risks easy to understand at a glance.</a:t>
            </a:r>
            <a:endParaRPr b="1"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9" name="Google Shape;50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6175" y="1177750"/>
            <a:ext cx="3140074" cy="31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1400" y="3292974"/>
            <a:ext cx="1024850" cy="102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63"/>
          <p:cNvSpPr txBox="1"/>
          <p:nvPr>
            <p:ph type="title"/>
          </p:nvPr>
        </p:nvSpPr>
        <p:spPr>
          <a:xfrm>
            <a:off x="625375" y="2843450"/>
            <a:ext cx="4034400" cy="1746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t/>
            </a:r>
            <a:endParaRPr sz="4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Ask us anything!</a:t>
            </a:r>
            <a:endParaRPr sz="4300"/>
          </a:p>
        </p:txBody>
      </p:sp>
      <p:sp>
        <p:nvSpPr>
          <p:cNvPr id="516" name="Google Shape;516;p63"/>
          <p:cNvSpPr txBox="1"/>
          <p:nvPr>
            <p:ph idx="12" type="sldNum"/>
          </p:nvPr>
        </p:nvSpPr>
        <p:spPr>
          <a:xfrm>
            <a:off x="8208648" y="4749900"/>
            <a:ext cx="657900" cy="192000"/>
          </a:xfrm>
          <a:prstGeom prst="rect">
            <a:avLst/>
          </a:prstGeom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mo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7" name="Google Shape;517;p63" title="1f8e77971ef5504e7672cabcc0bf6a2f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063" y="653900"/>
            <a:ext cx="5577874" cy="284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roduct demo | Human focus">
  <a:themeElements>
    <a:clrScheme name="Simple Light">
      <a:dk1>
        <a:srgbClr val="3C4043"/>
      </a:dk1>
      <a:lt1>
        <a:srgbClr val="000000"/>
      </a:lt1>
      <a:dk2>
        <a:srgbClr val="F4F4F4"/>
      </a:dk2>
      <a:lt2>
        <a:srgbClr val="FFFFFF"/>
      </a:lt2>
      <a:accent1>
        <a:srgbClr val="FDD198"/>
      </a:accent1>
      <a:accent2>
        <a:srgbClr val="F4F4F4"/>
      </a:accent2>
      <a:accent3>
        <a:srgbClr val="B7B7B7"/>
      </a:accent3>
      <a:accent4>
        <a:srgbClr val="FFA767"/>
      </a:accent4>
      <a:accent5>
        <a:srgbClr val="FFF2DC"/>
      </a:accent5>
      <a:accent6>
        <a:srgbClr val="F0C894"/>
      </a:accent6>
      <a:hlink>
        <a:srgbClr val="CAA97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